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554" r:id="rId2"/>
    <p:sldMasterId id="2147484636" r:id="rId3"/>
  </p:sldMasterIdLst>
  <p:notesMasterIdLst>
    <p:notesMasterId r:id="rId15"/>
  </p:notesMasterIdLst>
  <p:handoutMasterIdLst>
    <p:handoutMasterId r:id="rId16"/>
  </p:handoutMasterIdLst>
  <p:sldIdLst>
    <p:sldId id="779" r:id="rId4"/>
    <p:sldId id="842" r:id="rId5"/>
    <p:sldId id="843" r:id="rId6"/>
    <p:sldId id="841" r:id="rId7"/>
    <p:sldId id="831" r:id="rId8"/>
    <p:sldId id="832" r:id="rId9"/>
    <p:sldId id="833" r:id="rId10"/>
    <p:sldId id="395" r:id="rId11"/>
    <p:sldId id="846" r:id="rId12"/>
    <p:sldId id="829" r:id="rId13"/>
    <p:sldId id="845" r:id="rId14"/>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700000"/>
    <a:srgbClr val="B5B755"/>
    <a:srgbClr val="9E68A4"/>
    <a:srgbClr val="68A489"/>
    <a:srgbClr val="3CD09F"/>
    <a:srgbClr val="CC000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153" autoAdjust="0"/>
    <p:restoredTop sz="94624" autoAdjust="0"/>
  </p:normalViewPr>
  <p:slideViewPr>
    <p:cSldViewPr>
      <p:cViewPr varScale="1">
        <p:scale>
          <a:sx n="88" d="100"/>
          <a:sy n="88" d="100"/>
        </p:scale>
        <p:origin x="1008"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64A252-4141-4A19-A4BC-15FDD6F56A1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597F9B0-2B7F-40AF-98D9-9F4C7354D830}">
      <dgm:prSet phldrT="[Text]" custT="1"/>
      <dgm:spPr/>
      <dgm:t>
        <a:bodyPr/>
        <a:lstStyle/>
        <a:p>
          <a:r>
            <a:rPr lang="en-US" sz="2800" dirty="0"/>
            <a:t>The Assessment Framework</a:t>
          </a:r>
        </a:p>
      </dgm:t>
    </dgm:pt>
    <dgm:pt modelId="{247F8523-9F9A-4B0F-925F-04589C6D47BE}" type="parTrans" cxnId="{F3B8A36E-1707-4783-98BF-D9D31FD07E16}">
      <dgm:prSet/>
      <dgm:spPr/>
      <dgm:t>
        <a:bodyPr/>
        <a:lstStyle/>
        <a:p>
          <a:endParaRPr lang="en-US"/>
        </a:p>
      </dgm:t>
    </dgm:pt>
    <dgm:pt modelId="{0C6369F5-4E6F-4657-81C0-8A51109D14A8}" type="sibTrans" cxnId="{F3B8A36E-1707-4783-98BF-D9D31FD07E16}">
      <dgm:prSet/>
      <dgm:spPr/>
      <dgm:t>
        <a:bodyPr/>
        <a:lstStyle/>
        <a:p>
          <a:endParaRPr lang="en-US"/>
        </a:p>
      </dgm:t>
    </dgm:pt>
    <dgm:pt modelId="{58FDC2B2-2B62-41EB-A461-86B7F54067BA}">
      <dgm:prSet phldrT="[Text]" custT="1"/>
      <dgm:spPr/>
      <dgm:t>
        <a:bodyPr/>
        <a:lstStyle/>
        <a:p>
          <a:r>
            <a:rPr lang="en-US" sz="2800" dirty="0"/>
            <a:t>Objectives of the LLGPA</a:t>
          </a:r>
        </a:p>
      </dgm:t>
    </dgm:pt>
    <dgm:pt modelId="{E32E8361-51CB-4C7E-815A-94D3B8F2BE82}" type="parTrans" cxnId="{F3631F2D-DE46-4849-83FD-ECA94A624B04}">
      <dgm:prSet/>
      <dgm:spPr/>
      <dgm:t>
        <a:bodyPr/>
        <a:lstStyle/>
        <a:p>
          <a:endParaRPr lang="en-US"/>
        </a:p>
      </dgm:t>
    </dgm:pt>
    <dgm:pt modelId="{00A61CB7-97B3-41AD-AF55-2D7B5937D426}" type="sibTrans" cxnId="{F3631F2D-DE46-4849-83FD-ECA94A624B04}">
      <dgm:prSet/>
      <dgm:spPr/>
      <dgm:t>
        <a:bodyPr/>
        <a:lstStyle/>
        <a:p>
          <a:endParaRPr lang="en-US"/>
        </a:p>
      </dgm:t>
    </dgm:pt>
    <dgm:pt modelId="{21E14E2A-B401-4FBC-8F12-7BF3E18FA12B}">
      <dgm:prSet phldrT="[Text]" custT="1"/>
      <dgm:spPr/>
      <dgm:t>
        <a:bodyPr/>
        <a:lstStyle/>
        <a:p>
          <a:r>
            <a:rPr lang="en-US" sz="2800" dirty="0"/>
            <a:t>LLG Results for 2022 Assessment</a:t>
          </a:r>
        </a:p>
      </dgm:t>
    </dgm:pt>
    <dgm:pt modelId="{2EFDFA2A-4E78-4468-8427-5A8A24DEA12D}" type="parTrans" cxnId="{EF77FCDB-B822-460B-8DD3-BC8E0EF82326}">
      <dgm:prSet/>
      <dgm:spPr/>
      <dgm:t>
        <a:bodyPr/>
        <a:lstStyle/>
        <a:p>
          <a:endParaRPr lang="en-US"/>
        </a:p>
      </dgm:t>
    </dgm:pt>
    <dgm:pt modelId="{620B2223-5CDA-4E4E-8EEB-407B750704AB}" type="sibTrans" cxnId="{EF77FCDB-B822-460B-8DD3-BC8E0EF82326}">
      <dgm:prSet/>
      <dgm:spPr/>
      <dgm:t>
        <a:bodyPr/>
        <a:lstStyle/>
        <a:p>
          <a:endParaRPr lang="en-US"/>
        </a:p>
      </dgm:t>
    </dgm:pt>
    <dgm:pt modelId="{E968B5ED-F195-4C6C-9279-878143952B67}">
      <dgm:prSet phldrT="[Text]" custT="1"/>
      <dgm:spPr/>
      <dgm:t>
        <a:bodyPr/>
        <a:lstStyle/>
        <a:p>
          <a:r>
            <a:rPr lang="en-US" sz="2400" dirty="0"/>
            <a:t>Principles and Scope for the Design of the LLGPA System</a:t>
          </a:r>
        </a:p>
      </dgm:t>
    </dgm:pt>
    <dgm:pt modelId="{4C01A432-3AE1-402A-9303-78CCB2A3A267}" type="parTrans" cxnId="{6B44EAE0-6D6C-401A-8C02-CD49161C093C}">
      <dgm:prSet/>
      <dgm:spPr/>
      <dgm:t>
        <a:bodyPr/>
        <a:lstStyle/>
        <a:p>
          <a:endParaRPr lang="en-US"/>
        </a:p>
      </dgm:t>
    </dgm:pt>
    <dgm:pt modelId="{35B58941-09CF-4F42-938E-03F31DB67939}" type="sibTrans" cxnId="{6B44EAE0-6D6C-401A-8C02-CD49161C093C}">
      <dgm:prSet/>
      <dgm:spPr/>
      <dgm:t>
        <a:bodyPr/>
        <a:lstStyle/>
        <a:p>
          <a:endParaRPr lang="en-US"/>
        </a:p>
      </dgm:t>
    </dgm:pt>
    <dgm:pt modelId="{9A65D9D6-A118-4906-A2EE-001F55B251FC}">
      <dgm:prSet phldrT="[Text]" custT="1"/>
      <dgm:spPr/>
      <dgm:t>
        <a:bodyPr/>
        <a:lstStyle/>
        <a:p>
          <a:r>
            <a:rPr lang="en-US" sz="2400" dirty="0"/>
            <a:t>Overview of the Indicators Assessed </a:t>
          </a:r>
        </a:p>
      </dgm:t>
    </dgm:pt>
    <dgm:pt modelId="{2A9F114A-113A-4651-9348-2D1F5C5979E9}" type="parTrans" cxnId="{187C3B01-9E55-44C7-986B-2699DA2BBDE0}">
      <dgm:prSet/>
      <dgm:spPr/>
      <dgm:t>
        <a:bodyPr/>
        <a:lstStyle/>
        <a:p>
          <a:endParaRPr lang="en-US"/>
        </a:p>
      </dgm:t>
    </dgm:pt>
    <dgm:pt modelId="{473BE5B0-3A90-460D-A6B7-C982387ABCA1}" type="sibTrans" cxnId="{187C3B01-9E55-44C7-986B-2699DA2BBDE0}">
      <dgm:prSet/>
      <dgm:spPr/>
      <dgm:t>
        <a:bodyPr/>
        <a:lstStyle/>
        <a:p>
          <a:endParaRPr lang="en-US"/>
        </a:p>
      </dgm:t>
    </dgm:pt>
    <dgm:pt modelId="{F2A0DB53-1ADF-403A-923B-C369EDCED952}">
      <dgm:prSet phldrT="[Text]"/>
      <dgm:spPr/>
      <dgm:t>
        <a:bodyPr/>
        <a:lstStyle/>
        <a:p>
          <a:r>
            <a:rPr lang="en-US" dirty="0"/>
            <a:t>Next Steps</a:t>
          </a:r>
        </a:p>
      </dgm:t>
    </dgm:pt>
    <dgm:pt modelId="{4A935688-C7D0-4C9B-AB39-038653DBB069}" type="parTrans" cxnId="{D35D7EAC-9AB5-4FCD-8DCB-CB5408803D4C}">
      <dgm:prSet/>
      <dgm:spPr/>
      <dgm:t>
        <a:bodyPr/>
        <a:lstStyle/>
        <a:p>
          <a:endParaRPr lang="en-US"/>
        </a:p>
      </dgm:t>
    </dgm:pt>
    <dgm:pt modelId="{CE30A3B0-639C-4E4D-8910-AAA044F5B25D}" type="sibTrans" cxnId="{D35D7EAC-9AB5-4FCD-8DCB-CB5408803D4C}">
      <dgm:prSet/>
      <dgm:spPr/>
      <dgm:t>
        <a:bodyPr/>
        <a:lstStyle/>
        <a:p>
          <a:endParaRPr lang="en-US"/>
        </a:p>
      </dgm:t>
    </dgm:pt>
    <dgm:pt modelId="{D9306E20-4EF9-4D6F-B0D9-A156C9C0161F}" type="pres">
      <dgm:prSet presAssocID="{AF64A252-4141-4A19-A4BC-15FDD6F56A17}" presName="Name0" presStyleCnt="0">
        <dgm:presLayoutVars>
          <dgm:chMax val="7"/>
          <dgm:chPref val="7"/>
          <dgm:dir/>
        </dgm:presLayoutVars>
      </dgm:prSet>
      <dgm:spPr/>
      <dgm:t>
        <a:bodyPr/>
        <a:lstStyle/>
        <a:p>
          <a:endParaRPr lang="en-US"/>
        </a:p>
      </dgm:t>
    </dgm:pt>
    <dgm:pt modelId="{A7788CDA-3254-459E-9981-B7D55B99208F}" type="pres">
      <dgm:prSet presAssocID="{AF64A252-4141-4A19-A4BC-15FDD6F56A17}" presName="Name1" presStyleCnt="0"/>
      <dgm:spPr/>
    </dgm:pt>
    <dgm:pt modelId="{E60786B9-E06D-48A1-A2EA-358B82FBC605}" type="pres">
      <dgm:prSet presAssocID="{AF64A252-4141-4A19-A4BC-15FDD6F56A17}" presName="cycle" presStyleCnt="0"/>
      <dgm:spPr/>
    </dgm:pt>
    <dgm:pt modelId="{BFC17413-F011-40DF-AE67-4747A28047CA}" type="pres">
      <dgm:prSet presAssocID="{AF64A252-4141-4A19-A4BC-15FDD6F56A17}" presName="srcNode" presStyleLbl="node1" presStyleIdx="0" presStyleCnt="6"/>
      <dgm:spPr/>
    </dgm:pt>
    <dgm:pt modelId="{F31BD12C-B839-4E15-AD77-ED55FDCC4A6E}" type="pres">
      <dgm:prSet presAssocID="{AF64A252-4141-4A19-A4BC-15FDD6F56A17}" presName="conn" presStyleLbl="parChTrans1D2" presStyleIdx="0" presStyleCnt="1"/>
      <dgm:spPr/>
      <dgm:t>
        <a:bodyPr/>
        <a:lstStyle/>
        <a:p>
          <a:endParaRPr lang="en-US"/>
        </a:p>
      </dgm:t>
    </dgm:pt>
    <dgm:pt modelId="{49B2DC39-7E16-4317-89A1-EC13BA287BA7}" type="pres">
      <dgm:prSet presAssocID="{AF64A252-4141-4A19-A4BC-15FDD6F56A17}" presName="extraNode" presStyleLbl="node1" presStyleIdx="0" presStyleCnt="6"/>
      <dgm:spPr/>
    </dgm:pt>
    <dgm:pt modelId="{939BEF44-89FA-4FE5-AE42-4ACD43D53B1E}" type="pres">
      <dgm:prSet presAssocID="{AF64A252-4141-4A19-A4BC-15FDD6F56A17}" presName="dstNode" presStyleLbl="node1" presStyleIdx="0" presStyleCnt="6"/>
      <dgm:spPr/>
    </dgm:pt>
    <dgm:pt modelId="{A7EDB3D1-2E42-4C25-B711-B2F724DD54F4}" type="pres">
      <dgm:prSet presAssocID="{1597F9B0-2B7F-40AF-98D9-9F4C7354D830}" presName="text_1" presStyleLbl="node1" presStyleIdx="0" presStyleCnt="6">
        <dgm:presLayoutVars>
          <dgm:bulletEnabled val="1"/>
        </dgm:presLayoutVars>
      </dgm:prSet>
      <dgm:spPr/>
      <dgm:t>
        <a:bodyPr/>
        <a:lstStyle/>
        <a:p>
          <a:endParaRPr lang="en-US"/>
        </a:p>
      </dgm:t>
    </dgm:pt>
    <dgm:pt modelId="{ACFBB98F-0039-4CD8-B906-D3CAC8716951}" type="pres">
      <dgm:prSet presAssocID="{1597F9B0-2B7F-40AF-98D9-9F4C7354D830}" presName="accent_1" presStyleCnt="0"/>
      <dgm:spPr/>
    </dgm:pt>
    <dgm:pt modelId="{93B98042-1C94-4243-BC28-D19786EB2F0F}" type="pres">
      <dgm:prSet presAssocID="{1597F9B0-2B7F-40AF-98D9-9F4C7354D830}" presName="accentRepeatNode" presStyleLbl="solidFgAcc1" presStyleIdx="0" presStyleCnt="6"/>
      <dgm:spPr/>
    </dgm:pt>
    <dgm:pt modelId="{1219F88E-B0BF-4F74-A01B-06A7B51EB6E7}" type="pres">
      <dgm:prSet presAssocID="{58FDC2B2-2B62-41EB-A461-86B7F54067BA}" presName="text_2" presStyleLbl="node1" presStyleIdx="1" presStyleCnt="6">
        <dgm:presLayoutVars>
          <dgm:bulletEnabled val="1"/>
        </dgm:presLayoutVars>
      </dgm:prSet>
      <dgm:spPr/>
      <dgm:t>
        <a:bodyPr/>
        <a:lstStyle/>
        <a:p>
          <a:endParaRPr lang="en-US"/>
        </a:p>
      </dgm:t>
    </dgm:pt>
    <dgm:pt modelId="{168EF2B4-A503-4F92-B56B-74A177A783FA}" type="pres">
      <dgm:prSet presAssocID="{58FDC2B2-2B62-41EB-A461-86B7F54067BA}" presName="accent_2" presStyleCnt="0"/>
      <dgm:spPr/>
    </dgm:pt>
    <dgm:pt modelId="{C5F728EF-9A65-4F84-B984-12E614BC3E3F}" type="pres">
      <dgm:prSet presAssocID="{58FDC2B2-2B62-41EB-A461-86B7F54067BA}" presName="accentRepeatNode" presStyleLbl="solidFgAcc1" presStyleIdx="1" presStyleCnt="6"/>
      <dgm:spPr/>
    </dgm:pt>
    <dgm:pt modelId="{EA1F31E4-E5BB-4F6E-B5E7-0F6B8B3ADB6C}" type="pres">
      <dgm:prSet presAssocID="{E968B5ED-F195-4C6C-9279-878143952B67}" presName="text_3" presStyleLbl="node1" presStyleIdx="2" presStyleCnt="6" custScaleY="137887">
        <dgm:presLayoutVars>
          <dgm:bulletEnabled val="1"/>
        </dgm:presLayoutVars>
      </dgm:prSet>
      <dgm:spPr/>
      <dgm:t>
        <a:bodyPr/>
        <a:lstStyle/>
        <a:p>
          <a:endParaRPr lang="en-US"/>
        </a:p>
      </dgm:t>
    </dgm:pt>
    <dgm:pt modelId="{526378A6-1DF4-4316-8CD5-D389061B5FE2}" type="pres">
      <dgm:prSet presAssocID="{E968B5ED-F195-4C6C-9279-878143952B67}" presName="accent_3" presStyleCnt="0"/>
      <dgm:spPr/>
    </dgm:pt>
    <dgm:pt modelId="{303B7DE3-379D-43CF-8AB2-1D3EB5637DDB}" type="pres">
      <dgm:prSet presAssocID="{E968B5ED-F195-4C6C-9279-878143952B67}" presName="accentRepeatNode" presStyleLbl="solidFgAcc1" presStyleIdx="2" presStyleCnt="6"/>
      <dgm:spPr/>
    </dgm:pt>
    <dgm:pt modelId="{C8B72A55-914C-4433-A313-05C642B0803C}" type="pres">
      <dgm:prSet presAssocID="{9A65D9D6-A118-4906-A2EE-001F55B251FC}" presName="text_4" presStyleLbl="node1" presStyleIdx="3" presStyleCnt="6" custScaleY="100734">
        <dgm:presLayoutVars>
          <dgm:bulletEnabled val="1"/>
        </dgm:presLayoutVars>
      </dgm:prSet>
      <dgm:spPr/>
      <dgm:t>
        <a:bodyPr/>
        <a:lstStyle/>
        <a:p>
          <a:endParaRPr lang="en-US"/>
        </a:p>
      </dgm:t>
    </dgm:pt>
    <dgm:pt modelId="{9D867D49-4DCF-478E-A034-F3863BFDE5A3}" type="pres">
      <dgm:prSet presAssocID="{9A65D9D6-A118-4906-A2EE-001F55B251FC}" presName="accent_4" presStyleCnt="0"/>
      <dgm:spPr/>
    </dgm:pt>
    <dgm:pt modelId="{47DE593A-A15E-4A2E-BD5B-229006084052}" type="pres">
      <dgm:prSet presAssocID="{9A65D9D6-A118-4906-A2EE-001F55B251FC}" presName="accentRepeatNode" presStyleLbl="solidFgAcc1" presStyleIdx="3" presStyleCnt="6"/>
      <dgm:spPr/>
    </dgm:pt>
    <dgm:pt modelId="{82C9F7B3-EAFB-4B31-9657-103C83694F39}" type="pres">
      <dgm:prSet presAssocID="{21E14E2A-B401-4FBC-8F12-7BF3E18FA12B}" presName="text_5" presStyleLbl="node1" presStyleIdx="4" presStyleCnt="6" custScaleY="142330">
        <dgm:presLayoutVars>
          <dgm:bulletEnabled val="1"/>
        </dgm:presLayoutVars>
      </dgm:prSet>
      <dgm:spPr/>
      <dgm:t>
        <a:bodyPr/>
        <a:lstStyle/>
        <a:p>
          <a:endParaRPr lang="en-US"/>
        </a:p>
      </dgm:t>
    </dgm:pt>
    <dgm:pt modelId="{0B039BA8-E40E-4BD6-8BDB-049AEB8F5F45}" type="pres">
      <dgm:prSet presAssocID="{21E14E2A-B401-4FBC-8F12-7BF3E18FA12B}" presName="accent_5" presStyleCnt="0"/>
      <dgm:spPr/>
    </dgm:pt>
    <dgm:pt modelId="{0B776291-A905-4D06-A0D5-20BB1237CB56}" type="pres">
      <dgm:prSet presAssocID="{21E14E2A-B401-4FBC-8F12-7BF3E18FA12B}" presName="accentRepeatNode" presStyleLbl="solidFgAcc1" presStyleIdx="4" presStyleCnt="6"/>
      <dgm:spPr/>
    </dgm:pt>
    <dgm:pt modelId="{96715B3B-B2BE-495A-91CA-EDE976A1114A}" type="pres">
      <dgm:prSet presAssocID="{F2A0DB53-1ADF-403A-923B-C369EDCED952}" presName="text_6" presStyleLbl="node1" presStyleIdx="5" presStyleCnt="6" custScaleY="100734">
        <dgm:presLayoutVars>
          <dgm:bulletEnabled val="1"/>
        </dgm:presLayoutVars>
      </dgm:prSet>
      <dgm:spPr/>
      <dgm:t>
        <a:bodyPr/>
        <a:lstStyle/>
        <a:p>
          <a:endParaRPr lang="en-US"/>
        </a:p>
      </dgm:t>
    </dgm:pt>
    <dgm:pt modelId="{22C6D531-03D2-495E-AC7C-3BCB153701F4}" type="pres">
      <dgm:prSet presAssocID="{F2A0DB53-1ADF-403A-923B-C369EDCED952}" presName="accent_6" presStyleCnt="0"/>
      <dgm:spPr/>
    </dgm:pt>
    <dgm:pt modelId="{B34029C4-AC79-4587-92D6-FDC7C4EFDA84}" type="pres">
      <dgm:prSet presAssocID="{F2A0DB53-1ADF-403A-923B-C369EDCED952}" presName="accentRepeatNode" presStyleLbl="solidFgAcc1" presStyleIdx="5" presStyleCnt="6"/>
      <dgm:spPr/>
    </dgm:pt>
  </dgm:ptLst>
  <dgm:cxnLst>
    <dgm:cxn modelId="{3EE0BCF0-763B-4D67-8A65-033178D58297}" type="presOf" srcId="{9A65D9D6-A118-4906-A2EE-001F55B251FC}" destId="{C8B72A55-914C-4433-A313-05C642B0803C}" srcOrd="0" destOrd="0" presId="urn:microsoft.com/office/officeart/2008/layout/VerticalCurvedList"/>
    <dgm:cxn modelId="{B17287D0-30F3-489E-A38D-5661B658A615}" type="presOf" srcId="{21E14E2A-B401-4FBC-8F12-7BF3E18FA12B}" destId="{82C9F7B3-EAFB-4B31-9657-103C83694F39}" srcOrd="0" destOrd="0" presId="urn:microsoft.com/office/officeart/2008/layout/VerticalCurvedList"/>
    <dgm:cxn modelId="{187C3B01-9E55-44C7-986B-2699DA2BBDE0}" srcId="{AF64A252-4141-4A19-A4BC-15FDD6F56A17}" destId="{9A65D9D6-A118-4906-A2EE-001F55B251FC}" srcOrd="3" destOrd="0" parTransId="{2A9F114A-113A-4651-9348-2D1F5C5979E9}" sibTransId="{473BE5B0-3A90-460D-A6B7-C982387ABCA1}"/>
    <dgm:cxn modelId="{CCD76F6C-3F3A-4EA0-AD5C-3B9AF40B38CA}" type="presOf" srcId="{E968B5ED-F195-4C6C-9279-878143952B67}" destId="{EA1F31E4-E5BB-4F6E-B5E7-0F6B8B3ADB6C}" srcOrd="0" destOrd="0" presId="urn:microsoft.com/office/officeart/2008/layout/VerticalCurvedList"/>
    <dgm:cxn modelId="{D35D7EAC-9AB5-4FCD-8DCB-CB5408803D4C}" srcId="{AF64A252-4141-4A19-A4BC-15FDD6F56A17}" destId="{F2A0DB53-1ADF-403A-923B-C369EDCED952}" srcOrd="5" destOrd="0" parTransId="{4A935688-C7D0-4C9B-AB39-038653DBB069}" sibTransId="{CE30A3B0-639C-4E4D-8910-AAA044F5B25D}"/>
    <dgm:cxn modelId="{6F45735C-22BF-4AD3-9BDB-A3CD4DC2F316}" type="presOf" srcId="{58FDC2B2-2B62-41EB-A461-86B7F54067BA}" destId="{1219F88E-B0BF-4F74-A01B-06A7B51EB6E7}" srcOrd="0" destOrd="0" presId="urn:microsoft.com/office/officeart/2008/layout/VerticalCurvedList"/>
    <dgm:cxn modelId="{F3631F2D-DE46-4849-83FD-ECA94A624B04}" srcId="{AF64A252-4141-4A19-A4BC-15FDD6F56A17}" destId="{58FDC2B2-2B62-41EB-A461-86B7F54067BA}" srcOrd="1" destOrd="0" parTransId="{E32E8361-51CB-4C7E-815A-94D3B8F2BE82}" sibTransId="{00A61CB7-97B3-41AD-AF55-2D7B5937D426}"/>
    <dgm:cxn modelId="{6B44EAE0-6D6C-401A-8C02-CD49161C093C}" srcId="{AF64A252-4141-4A19-A4BC-15FDD6F56A17}" destId="{E968B5ED-F195-4C6C-9279-878143952B67}" srcOrd="2" destOrd="0" parTransId="{4C01A432-3AE1-402A-9303-78CCB2A3A267}" sibTransId="{35B58941-09CF-4F42-938E-03F31DB67939}"/>
    <dgm:cxn modelId="{EDE36ED1-E59D-4283-A245-C96214DA4F85}" type="presOf" srcId="{1597F9B0-2B7F-40AF-98D9-9F4C7354D830}" destId="{A7EDB3D1-2E42-4C25-B711-B2F724DD54F4}" srcOrd="0" destOrd="0" presId="urn:microsoft.com/office/officeart/2008/layout/VerticalCurvedList"/>
    <dgm:cxn modelId="{F277C4A7-2734-4453-A86C-556D64797584}" type="presOf" srcId="{AF64A252-4141-4A19-A4BC-15FDD6F56A17}" destId="{D9306E20-4EF9-4D6F-B0D9-A156C9C0161F}" srcOrd="0" destOrd="0" presId="urn:microsoft.com/office/officeart/2008/layout/VerticalCurvedList"/>
    <dgm:cxn modelId="{0A6A53CB-3549-48BB-9DA9-389F6673A1CB}" type="presOf" srcId="{0C6369F5-4E6F-4657-81C0-8A51109D14A8}" destId="{F31BD12C-B839-4E15-AD77-ED55FDCC4A6E}" srcOrd="0" destOrd="0" presId="urn:microsoft.com/office/officeart/2008/layout/VerticalCurvedList"/>
    <dgm:cxn modelId="{F3B8A36E-1707-4783-98BF-D9D31FD07E16}" srcId="{AF64A252-4141-4A19-A4BC-15FDD6F56A17}" destId="{1597F9B0-2B7F-40AF-98D9-9F4C7354D830}" srcOrd="0" destOrd="0" parTransId="{247F8523-9F9A-4B0F-925F-04589C6D47BE}" sibTransId="{0C6369F5-4E6F-4657-81C0-8A51109D14A8}"/>
    <dgm:cxn modelId="{59589967-9464-4737-B7DD-464114BEEDE4}" type="presOf" srcId="{F2A0DB53-1ADF-403A-923B-C369EDCED952}" destId="{96715B3B-B2BE-495A-91CA-EDE976A1114A}" srcOrd="0" destOrd="0" presId="urn:microsoft.com/office/officeart/2008/layout/VerticalCurvedList"/>
    <dgm:cxn modelId="{EF77FCDB-B822-460B-8DD3-BC8E0EF82326}" srcId="{AF64A252-4141-4A19-A4BC-15FDD6F56A17}" destId="{21E14E2A-B401-4FBC-8F12-7BF3E18FA12B}" srcOrd="4" destOrd="0" parTransId="{2EFDFA2A-4E78-4468-8427-5A8A24DEA12D}" sibTransId="{620B2223-5CDA-4E4E-8EEB-407B750704AB}"/>
    <dgm:cxn modelId="{68127B00-AB86-4C19-8CFB-1C0272BB70DF}" type="presParOf" srcId="{D9306E20-4EF9-4D6F-B0D9-A156C9C0161F}" destId="{A7788CDA-3254-459E-9981-B7D55B99208F}" srcOrd="0" destOrd="0" presId="urn:microsoft.com/office/officeart/2008/layout/VerticalCurvedList"/>
    <dgm:cxn modelId="{BC64AD3D-4C04-4BC5-AEF7-2EE5C01DB806}" type="presParOf" srcId="{A7788CDA-3254-459E-9981-B7D55B99208F}" destId="{E60786B9-E06D-48A1-A2EA-358B82FBC605}" srcOrd="0" destOrd="0" presId="urn:microsoft.com/office/officeart/2008/layout/VerticalCurvedList"/>
    <dgm:cxn modelId="{71C80E0E-E9A9-4C22-8520-E73AFCBFD9F2}" type="presParOf" srcId="{E60786B9-E06D-48A1-A2EA-358B82FBC605}" destId="{BFC17413-F011-40DF-AE67-4747A28047CA}" srcOrd="0" destOrd="0" presId="urn:microsoft.com/office/officeart/2008/layout/VerticalCurvedList"/>
    <dgm:cxn modelId="{AFE1BFC8-0694-4584-893C-110C7CA797FD}" type="presParOf" srcId="{E60786B9-E06D-48A1-A2EA-358B82FBC605}" destId="{F31BD12C-B839-4E15-AD77-ED55FDCC4A6E}" srcOrd="1" destOrd="0" presId="urn:microsoft.com/office/officeart/2008/layout/VerticalCurvedList"/>
    <dgm:cxn modelId="{50996F38-03F8-4C85-A393-4304D5E49CC2}" type="presParOf" srcId="{E60786B9-E06D-48A1-A2EA-358B82FBC605}" destId="{49B2DC39-7E16-4317-89A1-EC13BA287BA7}" srcOrd="2" destOrd="0" presId="urn:microsoft.com/office/officeart/2008/layout/VerticalCurvedList"/>
    <dgm:cxn modelId="{7B20532E-CE95-445E-AB0E-2844CE7D7069}" type="presParOf" srcId="{E60786B9-E06D-48A1-A2EA-358B82FBC605}" destId="{939BEF44-89FA-4FE5-AE42-4ACD43D53B1E}" srcOrd="3" destOrd="0" presId="urn:microsoft.com/office/officeart/2008/layout/VerticalCurvedList"/>
    <dgm:cxn modelId="{00877BA1-03FE-466B-B23B-412BD2603350}" type="presParOf" srcId="{A7788CDA-3254-459E-9981-B7D55B99208F}" destId="{A7EDB3D1-2E42-4C25-B711-B2F724DD54F4}" srcOrd="1" destOrd="0" presId="urn:microsoft.com/office/officeart/2008/layout/VerticalCurvedList"/>
    <dgm:cxn modelId="{4CCE0E3B-B9B5-42DA-89AB-E81CF71686A8}" type="presParOf" srcId="{A7788CDA-3254-459E-9981-B7D55B99208F}" destId="{ACFBB98F-0039-4CD8-B906-D3CAC8716951}" srcOrd="2" destOrd="0" presId="urn:microsoft.com/office/officeart/2008/layout/VerticalCurvedList"/>
    <dgm:cxn modelId="{69B21D73-F1F0-4313-B0BB-BAD7F538DF53}" type="presParOf" srcId="{ACFBB98F-0039-4CD8-B906-D3CAC8716951}" destId="{93B98042-1C94-4243-BC28-D19786EB2F0F}" srcOrd="0" destOrd="0" presId="urn:microsoft.com/office/officeart/2008/layout/VerticalCurvedList"/>
    <dgm:cxn modelId="{92477D0E-414C-405C-8D0D-A10BF9E82FC9}" type="presParOf" srcId="{A7788CDA-3254-459E-9981-B7D55B99208F}" destId="{1219F88E-B0BF-4F74-A01B-06A7B51EB6E7}" srcOrd="3" destOrd="0" presId="urn:microsoft.com/office/officeart/2008/layout/VerticalCurvedList"/>
    <dgm:cxn modelId="{9F88C41B-7AFA-4D6F-8725-7B7994F2ACDA}" type="presParOf" srcId="{A7788CDA-3254-459E-9981-B7D55B99208F}" destId="{168EF2B4-A503-4F92-B56B-74A177A783FA}" srcOrd="4" destOrd="0" presId="urn:microsoft.com/office/officeart/2008/layout/VerticalCurvedList"/>
    <dgm:cxn modelId="{1AE49966-C7F4-4953-8B6C-AFF6537F7141}" type="presParOf" srcId="{168EF2B4-A503-4F92-B56B-74A177A783FA}" destId="{C5F728EF-9A65-4F84-B984-12E614BC3E3F}" srcOrd="0" destOrd="0" presId="urn:microsoft.com/office/officeart/2008/layout/VerticalCurvedList"/>
    <dgm:cxn modelId="{1488AF6A-152D-472D-B74B-D209D3D9EAFE}" type="presParOf" srcId="{A7788CDA-3254-459E-9981-B7D55B99208F}" destId="{EA1F31E4-E5BB-4F6E-B5E7-0F6B8B3ADB6C}" srcOrd="5" destOrd="0" presId="urn:microsoft.com/office/officeart/2008/layout/VerticalCurvedList"/>
    <dgm:cxn modelId="{7A44F175-FC1F-40F2-BB2A-35FAF5968933}" type="presParOf" srcId="{A7788CDA-3254-459E-9981-B7D55B99208F}" destId="{526378A6-1DF4-4316-8CD5-D389061B5FE2}" srcOrd="6" destOrd="0" presId="urn:microsoft.com/office/officeart/2008/layout/VerticalCurvedList"/>
    <dgm:cxn modelId="{698F635C-06F3-438B-9111-E306A82EAE71}" type="presParOf" srcId="{526378A6-1DF4-4316-8CD5-D389061B5FE2}" destId="{303B7DE3-379D-43CF-8AB2-1D3EB5637DDB}" srcOrd="0" destOrd="0" presId="urn:microsoft.com/office/officeart/2008/layout/VerticalCurvedList"/>
    <dgm:cxn modelId="{6461C600-7F4F-4174-8303-FFEC3EC1A645}" type="presParOf" srcId="{A7788CDA-3254-459E-9981-B7D55B99208F}" destId="{C8B72A55-914C-4433-A313-05C642B0803C}" srcOrd="7" destOrd="0" presId="urn:microsoft.com/office/officeart/2008/layout/VerticalCurvedList"/>
    <dgm:cxn modelId="{DC85641B-DF42-4BC7-A960-9C5AB606780C}" type="presParOf" srcId="{A7788CDA-3254-459E-9981-B7D55B99208F}" destId="{9D867D49-4DCF-478E-A034-F3863BFDE5A3}" srcOrd="8" destOrd="0" presId="urn:microsoft.com/office/officeart/2008/layout/VerticalCurvedList"/>
    <dgm:cxn modelId="{B6D88FCC-2F37-499A-A408-DB21FD505F57}" type="presParOf" srcId="{9D867D49-4DCF-478E-A034-F3863BFDE5A3}" destId="{47DE593A-A15E-4A2E-BD5B-229006084052}" srcOrd="0" destOrd="0" presId="urn:microsoft.com/office/officeart/2008/layout/VerticalCurvedList"/>
    <dgm:cxn modelId="{A4E5E432-5CC4-485D-AF09-FFC427DC9F95}" type="presParOf" srcId="{A7788CDA-3254-459E-9981-B7D55B99208F}" destId="{82C9F7B3-EAFB-4B31-9657-103C83694F39}" srcOrd="9" destOrd="0" presId="urn:microsoft.com/office/officeart/2008/layout/VerticalCurvedList"/>
    <dgm:cxn modelId="{C49C8816-A013-4D79-BCE4-ED51713FA635}" type="presParOf" srcId="{A7788CDA-3254-459E-9981-B7D55B99208F}" destId="{0B039BA8-E40E-4BD6-8BDB-049AEB8F5F45}" srcOrd="10" destOrd="0" presId="urn:microsoft.com/office/officeart/2008/layout/VerticalCurvedList"/>
    <dgm:cxn modelId="{38BE4C19-AE26-44C6-804E-E3DF0D054AD5}" type="presParOf" srcId="{0B039BA8-E40E-4BD6-8BDB-049AEB8F5F45}" destId="{0B776291-A905-4D06-A0D5-20BB1237CB56}" srcOrd="0" destOrd="0" presId="urn:microsoft.com/office/officeart/2008/layout/VerticalCurvedList"/>
    <dgm:cxn modelId="{0B052F2A-7836-4DD7-A6FB-26159128EF01}" type="presParOf" srcId="{A7788CDA-3254-459E-9981-B7D55B99208F}" destId="{96715B3B-B2BE-495A-91CA-EDE976A1114A}" srcOrd="11" destOrd="0" presId="urn:microsoft.com/office/officeart/2008/layout/VerticalCurvedList"/>
    <dgm:cxn modelId="{A99D942A-3D94-4B82-9744-EDEDBA4EDC8E}" type="presParOf" srcId="{A7788CDA-3254-459E-9981-B7D55B99208F}" destId="{22C6D531-03D2-495E-AC7C-3BCB153701F4}" srcOrd="12" destOrd="0" presId="urn:microsoft.com/office/officeart/2008/layout/VerticalCurvedList"/>
    <dgm:cxn modelId="{8FB7C818-73DC-4284-AB4E-4DDCFC52B47B}" type="presParOf" srcId="{22C6D531-03D2-495E-AC7C-3BCB153701F4}" destId="{B34029C4-AC79-4587-92D6-FDC7C4EFDA8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BD12C-B839-4E15-AD77-ED55FDCC4A6E}">
      <dsp:nvSpPr>
        <dsp:cNvPr id="0" name=""/>
        <dsp:cNvSpPr/>
      </dsp:nvSpPr>
      <dsp:spPr>
        <a:xfrm>
          <a:off x="-7495546" y="-1145656"/>
          <a:ext cx="8920712" cy="8920712"/>
        </a:xfrm>
        <a:prstGeom prst="blockArc">
          <a:avLst>
            <a:gd name="adj1" fmla="val 18900000"/>
            <a:gd name="adj2" fmla="val 2700000"/>
            <a:gd name="adj3" fmla="val 242"/>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EDB3D1-2E42-4C25-B711-B2F724DD54F4}">
      <dsp:nvSpPr>
        <dsp:cNvPr id="0" name=""/>
        <dsp:cNvSpPr/>
      </dsp:nvSpPr>
      <dsp:spPr>
        <a:xfrm>
          <a:off x="530683" y="349104"/>
          <a:ext cx="4913353" cy="6979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3992" tIns="71120" rIns="71120" bIns="71120" numCol="1" spcCol="1270" anchor="ctr" anchorCtr="0">
          <a:noAutofit/>
        </a:bodyPr>
        <a:lstStyle/>
        <a:p>
          <a:pPr lvl="0" algn="l" defTabSz="1244600">
            <a:lnSpc>
              <a:spcPct val="90000"/>
            </a:lnSpc>
            <a:spcBef>
              <a:spcPct val="0"/>
            </a:spcBef>
            <a:spcAft>
              <a:spcPct val="35000"/>
            </a:spcAft>
          </a:pPr>
          <a:r>
            <a:rPr lang="en-US" sz="2800" kern="1200" dirty="0"/>
            <a:t>The Assessment Framework</a:t>
          </a:r>
        </a:p>
      </dsp:txBody>
      <dsp:txXfrm>
        <a:off x="530683" y="349104"/>
        <a:ext cx="4913353" cy="697943"/>
      </dsp:txXfrm>
    </dsp:sp>
    <dsp:sp modelId="{93B98042-1C94-4243-BC28-D19786EB2F0F}">
      <dsp:nvSpPr>
        <dsp:cNvPr id="0" name=""/>
        <dsp:cNvSpPr/>
      </dsp:nvSpPr>
      <dsp:spPr>
        <a:xfrm>
          <a:off x="94468" y="261861"/>
          <a:ext cx="872428" cy="8724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19F88E-B0BF-4F74-A01B-06A7B51EB6E7}">
      <dsp:nvSpPr>
        <dsp:cNvPr id="0" name=""/>
        <dsp:cNvSpPr/>
      </dsp:nvSpPr>
      <dsp:spPr>
        <a:xfrm>
          <a:off x="1104789" y="1395886"/>
          <a:ext cx="4339247" cy="6979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3992" tIns="71120" rIns="71120" bIns="71120" numCol="1" spcCol="1270" anchor="ctr" anchorCtr="0">
          <a:noAutofit/>
        </a:bodyPr>
        <a:lstStyle/>
        <a:p>
          <a:pPr lvl="0" algn="l" defTabSz="1244600">
            <a:lnSpc>
              <a:spcPct val="90000"/>
            </a:lnSpc>
            <a:spcBef>
              <a:spcPct val="0"/>
            </a:spcBef>
            <a:spcAft>
              <a:spcPct val="35000"/>
            </a:spcAft>
          </a:pPr>
          <a:r>
            <a:rPr lang="en-US" sz="2800" kern="1200" dirty="0"/>
            <a:t>Objectives of the LLGPA</a:t>
          </a:r>
        </a:p>
      </dsp:txBody>
      <dsp:txXfrm>
        <a:off x="1104789" y="1395886"/>
        <a:ext cx="4339247" cy="697943"/>
      </dsp:txXfrm>
    </dsp:sp>
    <dsp:sp modelId="{C5F728EF-9A65-4F84-B984-12E614BC3E3F}">
      <dsp:nvSpPr>
        <dsp:cNvPr id="0" name=""/>
        <dsp:cNvSpPr/>
      </dsp:nvSpPr>
      <dsp:spPr>
        <a:xfrm>
          <a:off x="668574" y="1308643"/>
          <a:ext cx="872428" cy="8724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A1F31E4-E5BB-4F6E-B5E7-0F6B8B3ADB6C}">
      <dsp:nvSpPr>
        <dsp:cNvPr id="0" name=""/>
        <dsp:cNvSpPr/>
      </dsp:nvSpPr>
      <dsp:spPr>
        <a:xfrm>
          <a:off x="1367313" y="2310453"/>
          <a:ext cx="4076723" cy="9623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3992" tIns="60960" rIns="60960" bIns="60960" numCol="1" spcCol="1270" anchor="ctr" anchorCtr="0">
          <a:noAutofit/>
        </a:bodyPr>
        <a:lstStyle/>
        <a:p>
          <a:pPr lvl="0" algn="l" defTabSz="1066800">
            <a:lnSpc>
              <a:spcPct val="90000"/>
            </a:lnSpc>
            <a:spcBef>
              <a:spcPct val="0"/>
            </a:spcBef>
            <a:spcAft>
              <a:spcPct val="35000"/>
            </a:spcAft>
          </a:pPr>
          <a:r>
            <a:rPr lang="en-US" sz="2400" kern="1200" dirty="0"/>
            <a:t>Principles and Scope for the Design of the LLGPA System</a:t>
          </a:r>
        </a:p>
      </dsp:txBody>
      <dsp:txXfrm>
        <a:off x="1367313" y="2310453"/>
        <a:ext cx="4076723" cy="962372"/>
      </dsp:txXfrm>
    </dsp:sp>
    <dsp:sp modelId="{303B7DE3-379D-43CF-8AB2-1D3EB5637DDB}">
      <dsp:nvSpPr>
        <dsp:cNvPr id="0" name=""/>
        <dsp:cNvSpPr/>
      </dsp:nvSpPr>
      <dsp:spPr>
        <a:xfrm>
          <a:off x="931099" y="2355425"/>
          <a:ext cx="872428" cy="8724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B72A55-914C-4433-A313-05C642B0803C}">
      <dsp:nvSpPr>
        <dsp:cNvPr id="0" name=""/>
        <dsp:cNvSpPr/>
      </dsp:nvSpPr>
      <dsp:spPr>
        <a:xfrm>
          <a:off x="1367313" y="3486226"/>
          <a:ext cx="4076723" cy="7030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3992" tIns="60960" rIns="60960" bIns="60960" numCol="1" spcCol="1270" anchor="ctr" anchorCtr="0">
          <a:noAutofit/>
        </a:bodyPr>
        <a:lstStyle/>
        <a:p>
          <a:pPr lvl="0" algn="l" defTabSz="1066800">
            <a:lnSpc>
              <a:spcPct val="90000"/>
            </a:lnSpc>
            <a:spcBef>
              <a:spcPct val="0"/>
            </a:spcBef>
            <a:spcAft>
              <a:spcPct val="35000"/>
            </a:spcAft>
          </a:pPr>
          <a:r>
            <a:rPr lang="en-US" sz="2400" kern="1200" dirty="0"/>
            <a:t>Overview of the Indicators Assessed </a:t>
          </a:r>
        </a:p>
      </dsp:txBody>
      <dsp:txXfrm>
        <a:off x="1367313" y="3486226"/>
        <a:ext cx="4076723" cy="703066"/>
      </dsp:txXfrm>
    </dsp:sp>
    <dsp:sp modelId="{47DE593A-A15E-4A2E-BD5B-229006084052}">
      <dsp:nvSpPr>
        <dsp:cNvPr id="0" name=""/>
        <dsp:cNvSpPr/>
      </dsp:nvSpPr>
      <dsp:spPr>
        <a:xfrm>
          <a:off x="931099" y="3401544"/>
          <a:ext cx="872428" cy="8724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C9F7B3-EAFB-4B31-9657-103C83694F39}">
      <dsp:nvSpPr>
        <dsp:cNvPr id="0" name=""/>
        <dsp:cNvSpPr/>
      </dsp:nvSpPr>
      <dsp:spPr>
        <a:xfrm>
          <a:off x="1104789" y="4387849"/>
          <a:ext cx="4339247" cy="99338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3992" tIns="71120" rIns="71120" bIns="71120" numCol="1" spcCol="1270" anchor="ctr" anchorCtr="0">
          <a:noAutofit/>
        </a:bodyPr>
        <a:lstStyle/>
        <a:p>
          <a:pPr lvl="0" algn="l" defTabSz="1244600">
            <a:lnSpc>
              <a:spcPct val="90000"/>
            </a:lnSpc>
            <a:spcBef>
              <a:spcPct val="0"/>
            </a:spcBef>
            <a:spcAft>
              <a:spcPct val="35000"/>
            </a:spcAft>
          </a:pPr>
          <a:r>
            <a:rPr lang="en-US" sz="2800" kern="1200" dirty="0"/>
            <a:t>LLG Results for 2022 Assessment</a:t>
          </a:r>
        </a:p>
      </dsp:txBody>
      <dsp:txXfrm>
        <a:off x="1104789" y="4387849"/>
        <a:ext cx="4339247" cy="993382"/>
      </dsp:txXfrm>
    </dsp:sp>
    <dsp:sp modelId="{0B776291-A905-4D06-A0D5-20BB1237CB56}">
      <dsp:nvSpPr>
        <dsp:cNvPr id="0" name=""/>
        <dsp:cNvSpPr/>
      </dsp:nvSpPr>
      <dsp:spPr>
        <a:xfrm>
          <a:off x="668574" y="4448326"/>
          <a:ext cx="872428" cy="8724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715B3B-B2BE-495A-91CA-EDE976A1114A}">
      <dsp:nvSpPr>
        <dsp:cNvPr id="0" name=""/>
        <dsp:cNvSpPr/>
      </dsp:nvSpPr>
      <dsp:spPr>
        <a:xfrm>
          <a:off x="530683" y="5579790"/>
          <a:ext cx="4913353" cy="7030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3992" tIns="91440" rIns="91440" bIns="91440" numCol="1" spcCol="1270" anchor="ctr" anchorCtr="0">
          <a:noAutofit/>
        </a:bodyPr>
        <a:lstStyle/>
        <a:p>
          <a:pPr lvl="0" algn="l" defTabSz="1600200">
            <a:lnSpc>
              <a:spcPct val="90000"/>
            </a:lnSpc>
            <a:spcBef>
              <a:spcPct val="0"/>
            </a:spcBef>
            <a:spcAft>
              <a:spcPct val="35000"/>
            </a:spcAft>
          </a:pPr>
          <a:r>
            <a:rPr lang="en-US" sz="3600" kern="1200" dirty="0"/>
            <a:t>Next Steps</a:t>
          </a:r>
        </a:p>
      </dsp:txBody>
      <dsp:txXfrm>
        <a:off x="530683" y="5579790"/>
        <a:ext cx="4913353" cy="703066"/>
      </dsp:txXfrm>
    </dsp:sp>
    <dsp:sp modelId="{B34029C4-AC79-4587-92D6-FDC7C4EFDA84}">
      <dsp:nvSpPr>
        <dsp:cNvPr id="0" name=""/>
        <dsp:cNvSpPr/>
      </dsp:nvSpPr>
      <dsp:spPr>
        <a:xfrm>
          <a:off x="94468" y="5495108"/>
          <a:ext cx="872428" cy="8724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1D119E7-F190-B69D-6FA8-63C87268A267}"/>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7DF106E5-C5E4-1452-FFBC-12710AF82D04}"/>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8066915-6A67-4FC5-8B74-5DBDAB797FF8}" type="datetimeFigureOut">
              <a:rPr lang="en-US"/>
              <a:pPr>
                <a:defRPr/>
              </a:pPr>
              <a:t>8/13/2023</a:t>
            </a:fld>
            <a:endParaRPr lang="en-US" dirty="0"/>
          </a:p>
        </p:txBody>
      </p:sp>
      <p:sp>
        <p:nvSpPr>
          <p:cNvPr id="4" name="Footer Placeholder 3">
            <a:extLst>
              <a:ext uri="{FF2B5EF4-FFF2-40B4-BE49-F238E27FC236}">
                <a16:creationId xmlns:a16="http://schemas.microsoft.com/office/drawing/2014/main" id="{1B5F2A7C-8023-DE70-ED65-046319F0B016}"/>
              </a:ext>
            </a:extLst>
          </p:cNvPr>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E26BB482-8567-25E2-34A3-2219B3E70446}"/>
              </a:ext>
            </a:extLst>
          </p:cNvPr>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41CA6B9-6C13-4601-ADBC-67B879AD927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5A0ED3-1AFD-252C-21C0-58F6F3814642}"/>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7FCFE9E9-96FB-DE5B-4469-23F4CF57C0DB}"/>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FC1491A-A666-46CC-9D0E-A2A974FFAA8B}" type="datetimeFigureOut">
              <a:rPr lang="en-US"/>
              <a:pPr>
                <a:defRPr/>
              </a:pPr>
              <a:t>8/13/2023</a:t>
            </a:fld>
            <a:endParaRPr lang="en-US" dirty="0"/>
          </a:p>
        </p:txBody>
      </p:sp>
      <p:sp>
        <p:nvSpPr>
          <p:cNvPr id="4" name="Slide Image Placeholder 3">
            <a:extLst>
              <a:ext uri="{FF2B5EF4-FFF2-40B4-BE49-F238E27FC236}">
                <a16:creationId xmlns:a16="http://schemas.microsoft.com/office/drawing/2014/main" id="{89322F6A-FD11-0BEA-5B56-2B86E2D99B3C}"/>
              </a:ext>
            </a:extLst>
          </p:cNvPr>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6161032-E74E-C6FC-D482-55D8188CF3E5}"/>
              </a:ext>
            </a:extLst>
          </p:cNvPr>
          <p:cNvSpPr>
            <a:spLocks noGrp="1"/>
          </p:cNvSpPr>
          <p:nvPr>
            <p:ph type="body" sz="quarter" idx="3"/>
          </p:nvPr>
        </p:nvSpPr>
        <p:spPr>
          <a:xfrm>
            <a:off x="681038" y="4716463"/>
            <a:ext cx="5437187" cy="446563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3A5C3AD-FFDF-3AE0-C3DE-FF6AA16C83AD}"/>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7E59D59F-02C1-352C-B3E7-432C1B45A306}"/>
              </a:ext>
            </a:extLst>
          </p:cNvPr>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698A060-F78C-4C0F-8628-EE718F926F9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4D875F-FF96-CAD7-8E19-E2C674E3C653}"/>
              </a:ext>
            </a:extLst>
          </p:cNvPr>
          <p:cNvSpPr>
            <a:spLocks noGrp="1"/>
          </p:cNvSpPr>
          <p:nvPr>
            <p:ph type="dt" sz="half" idx="10"/>
          </p:nvPr>
        </p:nvSpPr>
        <p:spPr/>
        <p:txBody>
          <a:bodyPr/>
          <a:lstStyle>
            <a:lvl1pPr>
              <a:defRPr/>
            </a:lvl1pPr>
          </a:lstStyle>
          <a:p>
            <a:pPr>
              <a:defRPr/>
            </a:pPr>
            <a:fld id="{3A79CE1B-AEBB-44AB-A69E-0D9823353A15}" type="datetime1">
              <a:rPr lang="en-US"/>
              <a:pPr>
                <a:defRPr/>
              </a:pPr>
              <a:t>8/13/2023</a:t>
            </a:fld>
            <a:endParaRPr lang="en-GB" dirty="0"/>
          </a:p>
        </p:txBody>
      </p:sp>
      <p:sp>
        <p:nvSpPr>
          <p:cNvPr id="5" name="Footer Placeholder 4">
            <a:extLst>
              <a:ext uri="{FF2B5EF4-FFF2-40B4-BE49-F238E27FC236}">
                <a16:creationId xmlns:a16="http://schemas.microsoft.com/office/drawing/2014/main" id="{889D18C1-32C0-0FDE-BA68-671FB2EAA6B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6CE2D97-CD8E-ADF4-2FDD-6E9BDFDAEC96}"/>
              </a:ext>
            </a:extLst>
          </p:cNvPr>
          <p:cNvSpPr>
            <a:spLocks noGrp="1"/>
          </p:cNvSpPr>
          <p:nvPr>
            <p:ph type="sldNum" sz="quarter" idx="12"/>
          </p:nvPr>
        </p:nvSpPr>
        <p:spPr/>
        <p:txBody>
          <a:bodyPr/>
          <a:lstStyle>
            <a:lvl1pPr>
              <a:defRPr/>
            </a:lvl1pPr>
          </a:lstStyle>
          <a:p>
            <a:pPr>
              <a:defRPr/>
            </a:pPr>
            <a:fld id="{79CF3AE9-F524-4C91-9F1D-CBE54CB96CC1}" type="slidenum">
              <a:rPr lang="en-GB" altLang="en-US"/>
              <a:pPr>
                <a:defRPr/>
              </a:pPr>
              <a:t>‹#›</a:t>
            </a:fld>
            <a:endParaRPr lang="en-GB" altLang="en-US"/>
          </a:p>
        </p:txBody>
      </p:sp>
    </p:spTree>
    <p:extLst>
      <p:ext uri="{BB962C8B-B14F-4D97-AF65-F5344CB8AC3E}">
        <p14:creationId xmlns:p14="http://schemas.microsoft.com/office/powerpoint/2010/main" val="535723110"/>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1DAFA4-B8C5-B52F-3DCC-C68E2BB96394}"/>
              </a:ext>
            </a:extLst>
          </p:cNvPr>
          <p:cNvSpPr>
            <a:spLocks noGrp="1"/>
          </p:cNvSpPr>
          <p:nvPr>
            <p:ph type="dt" sz="half" idx="10"/>
          </p:nvPr>
        </p:nvSpPr>
        <p:spPr/>
        <p:txBody>
          <a:bodyPr/>
          <a:lstStyle>
            <a:lvl1pPr>
              <a:defRPr/>
            </a:lvl1pPr>
          </a:lstStyle>
          <a:p>
            <a:pPr>
              <a:defRPr/>
            </a:pPr>
            <a:fld id="{069F81EE-FFAB-4F76-AF10-A4D083524E35}" type="datetime1">
              <a:rPr lang="en-US"/>
              <a:pPr>
                <a:defRPr/>
              </a:pPr>
              <a:t>8/13/2023</a:t>
            </a:fld>
            <a:endParaRPr lang="en-GB" dirty="0"/>
          </a:p>
        </p:txBody>
      </p:sp>
      <p:sp>
        <p:nvSpPr>
          <p:cNvPr id="5" name="Footer Placeholder 4">
            <a:extLst>
              <a:ext uri="{FF2B5EF4-FFF2-40B4-BE49-F238E27FC236}">
                <a16:creationId xmlns:a16="http://schemas.microsoft.com/office/drawing/2014/main" id="{598BD98F-C328-7613-C8FE-A80FC2342E9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C52F2F0-E946-4BC9-ABF2-E7B4CF75308D}"/>
              </a:ext>
            </a:extLst>
          </p:cNvPr>
          <p:cNvSpPr>
            <a:spLocks noGrp="1"/>
          </p:cNvSpPr>
          <p:nvPr>
            <p:ph type="sldNum" sz="quarter" idx="12"/>
          </p:nvPr>
        </p:nvSpPr>
        <p:spPr/>
        <p:txBody>
          <a:bodyPr/>
          <a:lstStyle>
            <a:lvl1pPr>
              <a:defRPr/>
            </a:lvl1pPr>
          </a:lstStyle>
          <a:p>
            <a:pPr>
              <a:defRPr/>
            </a:pPr>
            <a:fld id="{BBEBF614-9477-4B34-92BC-9454187C48BB}" type="slidenum">
              <a:rPr lang="en-GB" altLang="en-US"/>
              <a:pPr>
                <a:defRPr/>
              </a:pPr>
              <a:t>‹#›</a:t>
            </a:fld>
            <a:endParaRPr lang="en-GB" altLang="en-US"/>
          </a:p>
        </p:txBody>
      </p:sp>
    </p:spTree>
    <p:extLst>
      <p:ext uri="{BB962C8B-B14F-4D97-AF65-F5344CB8AC3E}">
        <p14:creationId xmlns:p14="http://schemas.microsoft.com/office/powerpoint/2010/main" val="2769659766"/>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640A8A-347C-096C-4FBB-11D06C32D130}"/>
              </a:ext>
            </a:extLst>
          </p:cNvPr>
          <p:cNvSpPr>
            <a:spLocks noGrp="1"/>
          </p:cNvSpPr>
          <p:nvPr>
            <p:ph type="dt" sz="half" idx="10"/>
          </p:nvPr>
        </p:nvSpPr>
        <p:spPr/>
        <p:txBody>
          <a:bodyPr/>
          <a:lstStyle>
            <a:lvl1pPr>
              <a:defRPr/>
            </a:lvl1pPr>
          </a:lstStyle>
          <a:p>
            <a:pPr>
              <a:defRPr/>
            </a:pPr>
            <a:fld id="{A9A57F04-E076-4C0B-8BB8-8F594641AD66}" type="datetime1">
              <a:rPr lang="en-US"/>
              <a:pPr>
                <a:defRPr/>
              </a:pPr>
              <a:t>8/13/2023</a:t>
            </a:fld>
            <a:endParaRPr lang="en-GB" dirty="0"/>
          </a:p>
        </p:txBody>
      </p:sp>
      <p:sp>
        <p:nvSpPr>
          <p:cNvPr id="5" name="Footer Placeholder 4">
            <a:extLst>
              <a:ext uri="{FF2B5EF4-FFF2-40B4-BE49-F238E27FC236}">
                <a16:creationId xmlns:a16="http://schemas.microsoft.com/office/drawing/2014/main" id="{86DD2C43-C487-73CA-6798-72A651EDB60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49ACE1B-56B9-652E-4613-249D189D90CF}"/>
              </a:ext>
            </a:extLst>
          </p:cNvPr>
          <p:cNvSpPr>
            <a:spLocks noGrp="1"/>
          </p:cNvSpPr>
          <p:nvPr>
            <p:ph type="sldNum" sz="quarter" idx="12"/>
          </p:nvPr>
        </p:nvSpPr>
        <p:spPr/>
        <p:txBody>
          <a:bodyPr/>
          <a:lstStyle>
            <a:lvl1pPr>
              <a:defRPr/>
            </a:lvl1pPr>
          </a:lstStyle>
          <a:p>
            <a:pPr>
              <a:defRPr/>
            </a:pPr>
            <a:fld id="{28FB0682-EF43-4881-B3BA-136948A84B81}" type="slidenum">
              <a:rPr lang="en-GB" altLang="en-US"/>
              <a:pPr>
                <a:defRPr/>
              </a:pPr>
              <a:t>‹#›</a:t>
            </a:fld>
            <a:endParaRPr lang="en-GB" altLang="en-US"/>
          </a:p>
        </p:txBody>
      </p:sp>
    </p:spTree>
    <p:extLst>
      <p:ext uri="{BB962C8B-B14F-4D97-AF65-F5344CB8AC3E}">
        <p14:creationId xmlns:p14="http://schemas.microsoft.com/office/powerpoint/2010/main" val="3844410410"/>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BF7B22-82B0-029A-60A5-E0B60A8DABD7}"/>
              </a:ext>
            </a:extLst>
          </p:cNvPr>
          <p:cNvSpPr/>
          <p:nvPr/>
        </p:nvSpPr>
        <p:spPr>
          <a:xfrm>
            <a:off x="0" y="0"/>
            <a:ext cx="9144000"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086ECA1C-69D5-CB2F-2548-8B90804D1141}"/>
              </a:ext>
            </a:extLst>
          </p:cNvPr>
          <p:cNvCxnSpPr/>
          <p:nvPr/>
        </p:nvCxnSpPr>
        <p:spPr>
          <a:xfrm flipV="1">
            <a:off x="6289675" y="5264150"/>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6" name="Date Placeholder 3">
            <a:extLst>
              <a:ext uri="{FF2B5EF4-FFF2-40B4-BE49-F238E27FC236}">
                <a16:creationId xmlns:a16="http://schemas.microsoft.com/office/drawing/2014/main" id="{28356493-3A74-1943-41B2-29A082F34475}"/>
              </a:ext>
            </a:extLst>
          </p:cNvPr>
          <p:cNvSpPr>
            <a:spLocks noGrp="1"/>
          </p:cNvSpPr>
          <p:nvPr>
            <p:ph type="dt" sz="half" idx="10"/>
          </p:nvPr>
        </p:nvSpPr>
        <p:spPr/>
        <p:txBody>
          <a:bodyPr/>
          <a:lstStyle>
            <a:lvl1pPr algn="l">
              <a:defRPr/>
            </a:lvl1pPr>
          </a:lstStyle>
          <a:p>
            <a:pPr>
              <a:defRPr/>
            </a:pPr>
            <a:fld id="{8363BF6A-D761-4CCE-9571-6F3ED3AD7C50}" type="datetime1">
              <a:rPr lang="en-US"/>
              <a:pPr>
                <a:defRPr/>
              </a:pPr>
              <a:t>8/13/2023</a:t>
            </a:fld>
            <a:endParaRPr lang="en-US" dirty="0"/>
          </a:p>
        </p:txBody>
      </p:sp>
      <p:sp>
        <p:nvSpPr>
          <p:cNvPr id="7" name="Footer Placeholder 4">
            <a:extLst>
              <a:ext uri="{FF2B5EF4-FFF2-40B4-BE49-F238E27FC236}">
                <a16:creationId xmlns:a16="http://schemas.microsoft.com/office/drawing/2014/main" id="{EC12A9A2-3C38-5DA4-5B0B-BB82DE139CD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7B48CA1C-A59C-3E45-0F50-75240B60A3F5}"/>
              </a:ext>
            </a:extLst>
          </p:cNvPr>
          <p:cNvSpPr>
            <a:spLocks noGrp="1"/>
          </p:cNvSpPr>
          <p:nvPr>
            <p:ph type="sldNum" sz="quarter" idx="12"/>
          </p:nvPr>
        </p:nvSpPr>
        <p:spPr/>
        <p:txBody>
          <a:bodyPr/>
          <a:lstStyle>
            <a:lvl1pPr>
              <a:defRPr/>
            </a:lvl1pPr>
          </a:lstStyle>
          <a:p>
            <a:pPr>
              <a:defRPr/>
            </a:pPr>
            <a:fld id="{5DF15698-F1D4-4BBA-BE5E-02B208EBC641}" type="slidenum">
              <a:rPr lang="en-US" altLang="en-US"/>
              <a:pPr>
                <a:defRPr/>
              </a:pPr>
              <a:t>‹#›</a:t>
            </a:fld>
            <a:endParaRPr lang="en-US" altLang="en-US"/>
          </a:p>
        </p:txBody>
      </p:sp>
    </p:spTree>
    <p:extLst>
      <p:ext uri="{BB962C8B-B14F-4D97-AF65-F5344CB8AC3E}">
        <p14:creationId xmlns:p14="http://schemas.microsoft.com/office/powerpoint/2010/main" val="3390431520"/>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1709BF-4316-DE40-9697-122D9A93358E}"/>
              </a:ext>
            </a:extLst>
          </p:cNvPr>
          <p:cNvSpPr>
            <a:spLocks noGrp="1"/>
          </p:cNvSpPr>
          <p:nvPr>
            <p:ph type="dt" sz="half" idx="10"/>
          </p:nvPr>
        </p:nvSpPr>
        <p:spPr/>
        <p:txBody>
          <a:bodyPr/>
          <a:lstStyle>
            <a:lvl1pPr>
              <a:defRPr/>
            </a:lvl1pPr>
          </a:lstStyle>
          <a:p>
            <a:pPr>
              <a:defRPr/>
            </a:pPr>
            <a:fld id="{132C76C5-9200-43B3-A541-7207C7978C85}" type="datetime1">
              <a:rPr lang="en-US"/>
              <a:pPr>
                <a:defRPr/>
              </a:pPr>
              <a:t>8/13/2023</a:t>
            </a:fld>
            <a:endParaRPr lang="en-US" dirty="0"/>
          </a:p>
        </p:txBody>
      </p:sp>
      <p:sp>
        <p:nvSpPr>
          <p:cNvPr id="5" name="Footer Placeholder 4">
            <a:extLst>
              <a:ext uri="{FF2B5EF4-FFF2-40B4-BE49-F238E27FC236}">
                <a16:creationId xmlns:a16="http://schemas.microsoft.com/office/drawing/2014/main" id="{17E65700-F97B-687E-07FB-2B06D737051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FA7C355-F484-B1B2-D9B4-937224AE1667}"/>
              </a:ext>
            </a:extLst>
          </p:cNvPr>
          <p:cNvSpPr>
            <a:spLocks noGrp="1"/>
          </p:cNvSpPr>
          <p:nvPr>
            <p:ph type="sldNum" sz="quarter" idx="12"/>
          </p:nvPr>
        </p:nvSpPr>
        <p:spPr/>
        <p:txBody>
          <a:bodyPr/>
          <a:lstStyle>
            <a:lvl1pPr>
              <a:defRPr/>
            </a:lvl1pPr>
          </a:lstStyle>
          <a:p>
            <a:pPr>
              <a:defRPr/>
            </a:pPr>
            <a:fld id="{DE9F5411-06FA-44FF-AB57-12277B339943}" type="slidenum">
              <a:rPr lang="en-US" altLang="en-US"/>
              <a:pPr>
                <a:defRPr/>
              </a:pPr>
              <a:t>‹#›</a:t>
            </a:fld>
            <a:endParaRPr lang="en-US" altLang="en-US"/>
          </a:p>
        </p:txBody>
      </p:sp>
    </p:spTree>
    <p:extLst>
      <p:ext uri="{BB962C8B-B14F-4D97-AF65-F5344CB8AC3E}">
        <p14:creationId xmlns:p14="http://schemas.microsoft.com/office/powerpoint/2010/main" val="2499321567"/>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C3F693B-CDF1-19B6-083E-8CE4EA9EF01E}"/>
              </a:ext>
            </a:extLst>
          </p:cNvPr>
          <p:cNvSpPr/>
          <p:nvPr/>
        </p:nvSpPr>
        <p:spPr>
          <a:xfrm>
            <a:off x="0" y="0"/>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A4E4140B-EF99-D5D7-2750-7B265AACF9E1}"/>
              </a:ext>
            </a:extLst>
          </p:cNvPr>
          <p:cNvCxnSpPr/>
          <p:nvPr/>
        </p:nvCxnSpPr>
        <p:spPr>
          <a:xfrm flipV="1">
            <a:off x="6289675" y="5264150"/>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Edit Master text styles</a:t>
            </a:r>
          </a:p>
        </p:txBody>
      </p:sp>
      <p:sp>
        <p:nvSpPr>
          <p:cNvPr id="6" name="Date Placeholder 3">
            <a:extLst>
              <a:ext uri="{FF2B5EF4-FFF2-40B4-BE49-F238E27FC236}">
                <a16:creationId xmlns:a16="http://schemas.microsoft.com/office/drawing/2014/main" id="{24DCF0A8-0F5E-90EB-BDB1-4FF4615ED9F5}"/>
              </a:ext>
            </a:extLst>
          </p:cNvPr>
          <p:cNvSpPr>
            <a:spLocks noGrp="1"/>
          </p:cNvSpPr>
          <p:nvPr>
            <p:ph type="dt" sz="half" idx="10"/>
          </p:nvPr>
        </p:nvSpPr>
        <p:spPr/>
        <p:txBody>
          <a:bodyPr/>
          <a:lstStyle>
            <a:lvl1pPr>
              <a:defRPr/>
            </a:lvl1pPr>
          </a:lstStyle>
          <a:p>
            <a:pPr>
              <a:defRPr/>
            </a:pPr>
            <a:fld id="{EFBA483D-7D8D-4FB7-B3E1-14806516B60E}" type="datetime1">
              <a:rPr lang="en-US"/>
              <a:pPr>
                <a:defRPr/>
              </a:pPr>
              <a:t>8/13/2023</a:t>
            </a:fld>
            <a:endParaRPr lang="en-US" dirty="0"/>
          </a:p>
        </p:txBody>
      </p:sp>
      <p:sp>
        <p:nvSpPr>
          <p:cNvPr id="7" name="Footer Placeholder 4">
            <a:extLst>
              <a:ext uri="{FF2B5EF4-FFF2-40B4-BE49-F238E27FC236}">
                <a16:creationId xmlns:a16="http://schemas.microsoft.com/office/drawing/2014/main" id="{1989208D-DBC3-635B-C168-AED04F12A7F8}"/>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25F7B053-EA43-C003-2809-BE2E0CC21EC1}"/>
              </a:ext>
            </a:extLst>
          </p:cNvPr>
          <p:cNvSpPr>
            <a:spLocks noGrp="1"/>
          </p:cNvSpPr>
          <p:nvPr>
            <p:ph type="sldNum" sz="quarter" idx="12"/>
          </p:nvPr>
        </p:nvSpPr>
        <p:spPr/>
        <p:txBody>
          <a:bodyPr/>
          <a:lstStyle>
            <a:lvl1pPr>
              <a:defRPr/>
            </a:lvl1pPr>
          </a:lstStyle>
          <a:p>
            <a:pPr>
              <a:defRPr/>
            </a:pPr>
            <a:fld id="{42FE90B3-7F9B-4850-A1D6-DB7BB1204AF5}" type="slidenum">
              <a:rPr lang="en-US" altLang="en-US"/>
              <a:pPr>
                <a:defRPr/>
              </a:pPr>
              <a:t>‹#›</a:t>
            </a:fld>
            <a:endParaRPr lang="en-US" altLang="en-US"/>
          </a:p>
        </p:txBody>
      </p:sp>
    </p:spTree>
    <p:extLst>
      <p:ext uri="{BB962C8B-B14F-4D97-AF65-F5344CB8AC3E}">
        <p14:creationId xmlns:p14="http://schemas.microsoft.com/office/powerpoint/2010/main" val="3624697862"/>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F8164DA-DBEE-9AF1-7363-1D3483E6E3E0}"/>
              </a:ext>
            </a:extLst>
          </p:cNvPr>
          <p:cNvSpPr>
            <a:spLocks noGrp="1"/>
          </p:cNvSpPr>
          <p:nvPr>
            <p:ph type="dt" sz="half" idx="10"/>
          </p:nvPr>
        </p:nvSpPr>
        <p:spPr/>
        <p:txBody>
          <a:bodyPr/>
          <a:lstStyle>
            <a:lvl1pPr>
              <a:defRPr/>
            </a:lvl1pPr>
          </a:lstStyle>
          <a:p>
            <a:pPr>
              <a:defRPr/>
            </a:pPr>
            <a:fld id="{357CDEDC-483D-42DC-942D-74B6026B6351}" type="datetime1">
              <a:rPr lang="en-US"/>
              <a:pPr>
                <a:defRPr/>
              </a:pPr>
              <a:t>8/13/2023</a:t>
            </a:fld>
            <a:endParaRPr lang="en-US" dirty="0"/>
          </a:p>
        </p:txBody>
      </p:sp>
      <p:sp>
        <p:nvSpPr>
          <p:cNvPr id="6" name="Footer Placeholder 5">
            <a:extLst>
              <a:ext uri="{FF2B5EF4-FFF2-40B4-BE49-F238E27FC236}">
                <a16:creationId xmlns:a16="http://schemas.microsoft.com/office/drawing/2014/main" id="{13B5F37A-6EE4-320A-9962-99D78E4B78D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B5159304-79C3-73E3-EE6E-DAFB5EE0926F}"/>
              </a:ext>
            </a:extLst>
          </p:cNvPr>
          <p:cNvSpPr>
            <a:spLocks noGrp="1"/>
          </p:cNvSpPr>
          <p:nvPr>
            <p:ph type="sldNum" sz="quarter" idx="12"/>
          </p:nvPr>
        </p:nvSpPr>
        <p:spPr/>
        <p:txBody>
          <a:bodyPr/>
          <a:lstStyle>
            <a:lvl1pPr>
              <a:defRPr/>
            </a:lvl1pPr>
          </a:lstStyle>
          <a:p>
            <a:pPr>
              <a:defRPr/>
            </a:pPr>
            <a:fld id="{69FE62BD-673B-4B76-96CB-7AFE6E7A7050}" type="slidenum">
              <a:rPr lang="en-US" altLang="en-US"/>
              <a:pPr>
                <a:defRPr/>
              </a:pPr>
              <a:t>‹#›</a:t>
            </a:fld>
            <a:endParaRPr lang="en-US" altLang="en-US"/>
          </a:p>
        </p:txBody>
      </p:sp>
    </p:spTree>
    <p:extLst>
      <p:ext uri="{BB962C8B-B14F-4D97-AF65-F5344CB8AC3E}">
        <p14:creationId xmlns:p14="http://schemas.microsoft.com/office/powerpoint/2010/main" val="1904604152"/>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6">
            <a:extLst>
              <a:ext uri="{FF2B5EF4-FFF2-40B4-BE49-F238E27FC236}">
                <a16:creationId xmlns:a16="http://schemas.microsoft.com/office/drawing/2014/main" id="{B10D6B1C-7C69-69C6-3217-FFD4FC49E1F9}"/>
              </a:ext>
            </a:extLst>
          </p:cNvPr>
          <p:cNvSpPr>
            <a:spLocks noGrp="1"/>
          </p:cNvSpPr>
          <p:nvPr>
            <p:ph type="dt" sz="half" idx="10"/>
          </p:nvPr>
        </p:nvSpPr>
        <p:spPr/>
        <p:txBody>
          <a:bodyPr/>
          <a:lstStyle>
            <a:lvl1pPr>
              <a:defRPr/>
            </a:lvl1pPr>
          </a:lstStyle>
          <a:p>
            <a:pPr>
              <a:defRPr/>
            </a:pPr>
            <a:fld id="{587B335A-1883-4CE4-B16F-99A8F4FBFDF9}" type="datetime1">
              <a:rPr lang="en-US"/>
              <a:pPr>
                <a:defRPr/>
              </a:pPr>
              <a:t>8/13/2023</a:t>
            </a:fld>
            <a:endParaRPr lang="en-US" dirty="0"/>
          </a:p>
        </p:txBody>
      </p:sp>
      <p:sp>
        <p:nvSpPr>
          <p:cNvPr id="7" name="Footer Placeholder 7">
            <a:extLst>
              <a:ext uri="{FF2B5EF4-FFF2-40B4-BE49-F238E27FC236}">
                <a16:creationId xmlns:a16="http://schemas.microsoft.com/office/drawing/2014/main" id="{C5BB4A0D-ABC6-667E-93B1-A354A7A19F5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8">
            <a:extLst>
              <a:ext uri="{FF2B5EF4-FFF2-40B4-BE49-F238E27FC236}">
                <a16:creationId xmlns:a16="http://schemas.microsoft.com/office/drawing/2014/main" id="{3FA7DA23-6B5C-4E39-04ED-EA7DE980DF31}"/>
              </a:ext>
            </a:extLst>
          </p:cNvPr>
          <p:cNvSpPr>
            <a:spLocks noGrp="1"/>
          </p:cNvSpPr>
          <p:nvPr>
            <p:ph type="sldNum" sz="quarter" idx="12"/>
          </p:nvPr>
        </p:nvSpPr>
        <p:spPr/>
        <p:txBody>
          <a:bodyPr/>
          <a:lstStyle>
            <a:lvl1pPr>
              <a:defRPr/>
            </a:lvl1pPr>
          </a:lstStyle>
          <a:p>
            <a:pPr>
              <a:defRPr/>
            </a:pPr>
            <a:fld id="{D42C0F8E-F857-446B-8036-E0A700281797}" type="slidenum">
              <a:rPr lang="en-US" altLang="en-US"/>
              <a:pPr>
                <a:defRPr/>
              </a:pPr>
              <a:t>‹#›</a:t>
            </a:fld>
            <a:endParaRPr lang="en-US" altLang="en-US"/>
          </a:p>
        </p:txBody>
      </p:sp>
    </p:spTree>
    <p:extLst>
      <p:ext uri="{BB962C8B-B14F-4D97-AF65-F5344CB8AC3E}">
        <p14:creationId xmlns:p14="http://schemas.microsoft.com/office/powerpoint/2010/main" val="2774362162"/>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B9E966B-653F-24A5-F4DF-83B9C4242041}"/>
              </a:ext>
            </a:extLst>
          </p:cNvPr>
          <p:cNvSpPr>
            <a:spLocks noGrp="1"/>
          </p:cNvSpPr>
          <p:nvPr>
            <p:ph type="dt" sz="half" idx="10"/>
          </p:nvPr>
        </p:nvSpPr>
        <p:spPr/>
        <p:txBody>
          <a:bodyPr/>
          <a:lstStyle>
            <a:lvl1pPr>
              <a:defRPr/>
            </a:lvl1pPr>
          </a:lstStyle>
          <a:p>
            <a:pPr>
              <a:defRPr/>
            </a:pPr>
            <a:fld id="{641EB8A1-E946-45A9-9EC8-12C4B45AF9B0}" type="datetime1">
              <a:rPr lang="en-US"/>
              <a:pPr>
                <a:defRPr/>
              </a:pPr>
              <a:t>8/13/2023</a:t>
            </a:fld>
            <a:endParaRPr lang="en-US" dirty="0"/>
          </a:p>
        </p:txBody>
      </p:sp>
      <p:sp>
        <p:nvSpPr>
          <p:cNvPr id="4" name="Footer Placeholder 3">
            <a:extLst>
              <a:ext uri="{FF2B5EF4-FFF2-40B4-BE49-F238E27FC236}">
                <a16:creationId xmlns:a16="http://schemas.microsoft.com/office/drawing/2014/main" id="{6B35942A-3FFD-00C2-587A-2776AFAABC8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2433A11E-0792-831C-817C-4C55AC19AEE6}"/>
              </a:ext>
            </a:extLst>
          </p:cNvPr>
          <p:cNvSpPr>
            <a:spLocks noGrp="1"/>
          </p:cNvSpPr>
          <p:nvPr>
            <p:ph type="sldNum" sz="quarter" idx="12"/>
          </p:nvPr>
        </p:nvSpPr>
        <p:spPr/>
        <p:txBody>
          <a:bodyPr/>
          <a:lstStyle>
            <a:lvl1pPr>
              <a:defRPr/>
            </a:lvl1pPr>
          </a:lstStyle>
          <a:p>
            <a:pPr>
              <a:defRPr/>
            </a:pPr>
            <a:fld id="{7E734AA7-5400-43B8-B65B-4D218BF5DAEC}" type="slidenum">
              <a:rPr lang="en-US" altLang="en-US"/>
              <a:pPr>
                <a:defRPr/>
              </a:pPr>
              <a:t>‹#›</a:t>
            </a:fld>
            <a:endParaRPr lang="en-US" altLang="en-US"/>
          </a:p>
        </p:txBody>
      </p:sp>
    </p:spTree>
    <p:extLst>
      <p:ext uri="{BB962C8B-B14F-4D97-AF65-F5344CB8AC3E}">
        <p14:creationId xmlns:p14="http://schemas.microsoft.com/office/powerpoint/2010/main" val="619421008"/>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C2A97-C7A6-F4BB-4DAC-8E8D49FE9384}"/>
              </a:ext>
            </a:extLst>
          </p:cNvPr>
          <p:cNvSpPr>
            <a:spLocks noGrp="1"/>
          </p:cNvSpPr>
          <p:nvPr>
            <p:ph type="dt" sz="half" idx="10"/>
          </p:nvPr>
        </p:nvSpPr>
        <p:spPr/>
        <p:txBody>
          <a:bodyPr/>
          <a:lstStyle>
            <a:lvl1pPr>
              <a:defRPr/>
            </a:lvl1pPr>
          </a:lstStyle>
          <a:p>
            <a:pPr>
              <a:defRPr/>
            </a:pPr>
            <a:fld id="{FDBC5C42-D733-46F3-ADC9-4577B0A696AE}" type="datetime1">
              <a:rPr lang="en-US"/>
              <a:pPr>
                <a:defRPr/>
              </a:pPr>
              <a:t>8/13/2023</a:t>
            </a:fld>
            <a:endParaRPr lang="en-US" dirty="0"/>
          </a:p>
        </p:txBody>
      </p:sp>
      <p:sp>
        <p:nvSpPr>
          <p:cNvPr id="3" name="Footer Placeholder 2">
            <a:extLst>
              <a:ext uri="{FF2B5EF4-FFF2-40B4-BE49-F238E27FC236}">
                <a16:creationId xmlns:a16="http://schemas.microsoft.com/office/drawing/2014/main" id="{BA121005-699E-4D16-21CB-B19E799CFA1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8C6ECC2C-51BE-B9A1-73A7-DBDCBE032906}"/>
              </a:ext>
            </a:extLst>
          </p:cNvPr>
          <p:cNvSpPr>
            <a:spLocks noGrp="1"/>
          </p:cNvSpPr>
          <p:nvPr>
            <p:ph type="sldNum" sz="quarter" idx="12"/>
          </p:nvPr>
        </p:nvSpPr>
        <p:spPr/>
        <p:txBody>
          <a:bodyPr/>
          <a:lstStyle>
            <a:lvl1pPr>
              <a:defRPr/>
            </a:lvl1pPr>
          </a:lstStyle>
          <a:p>
            <a:pPr>
              <a:defRPr/>
            </a:pPr>
            <a:fld id="{0B98385E-95E2-4E4E-A725-85F5675E8CA5}" type="slidenum">
              <a:rPr lang="en-US" altLang="en-US"/>
              <a:pPr>
                <a:defRPr/>
              </a:pPr>
              <a:t>‹#›</a:t>
            </a:fld>
            <a:endParaRPr lang="en-US" altLang="en-US"/>
          </a:p>
        </p:txBody>
      </p:sp>
    </p:spTree>
    <p:extLst>
      <p:ext uri="{BB962C8B-B14F-4D97-AF65-F5344CB8AC3E}">
        <p14:creationId xmlns:p14="http://schemas.microsoft.com/office/powerpoint/2010/main" val="937571291"/>
      </p:ext>
    </p:extLst>
  </p:cSld>
  <p:clrMapOvr>
    <a:masterClrMapping/>
  </p:clrMapOvr>
  <p:transition spd="med">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Edit Master text styles</a:t>
            </a:r>
          </a:p>
        </p:txBody>
      </p:sp>
      <p:sp>
        <p:nvSpPr>
          <p:cNvPr id="2" name="Date Placeholder 4">
            <a:extLst>
              <a:ext uri="{FF2B5EF4-FFF2-40B4-BE49-F238E27FC236}">
                <a16:creationId xmlns:a16="http://schemas.microsoft.com/office/drawing/2014/main" id="{C2FC678A-CFA7-6814-2B89-9C3F34E5D7FD}"/>
              </a:ext>
            </a:extLst>
          </p:cNvPr>
          <p:cNvSpPr>
            <a:spLocks noGrp="1"/>
          </p:cNvSpPr>
          <p:nvPr>
            <p:ph type="dt" sz="half" idx="10"/>
          </p:nvPr>
        </p:nvSpPr>
        <p:spPr/>
        <p:txBody>
          <a:bodyPr/>
          <a:lstStyle>
            <a:lvl1pPr>
              <a:defRPr/>
            </a:lvl1pPr>
          </a:lstStyle>
          <a:p>
            <a:pPr>
              <a:defRPr/>
            </a:pPr>
            <a:fld id="{D1838291-A4BA-4B30-8DF2-4A1758B7D93D}" type="datetime1">
              <a:rPr lang="en-US"/>
              <a:pPr>
                <a:defRPr/>
              </a:pPr>
              <a:t>8/13/2023</a:t>
            </a:fld>
            <a:endParaRPr lang="en-US" dirty="0"/>
          </a:p>
        </p:txBody>
      </p:sp>
      <p:sp>
        <p:nvSpPr>
          <p:cNvPr id="5" name="Footer Placeholder 5">
            <a:extLst>
              <a:ext uri="{FF2B5EF4-FFF2-40B4-BE49-F238E27FC236}">
                <a16:creationId xmlns:a16="http://schemas.microsoft.com/office/drawing/2014/main" id="{56F27A9B-8301-F1E2-7174-FDBC62E5539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5C78651E-361B-E08C-2847-881799EA16ED}"/>
              </a:ext>
            </a:extLst>
          </p:cNvPr>
          <p:cNvSpPr>
            <a:spLocks noGrp="1"/>
          </p:cNvSpPr>
          <p:nvPr>
            <p:ph type="sldNum" sz="quarter" idx="12"/>
          </p:nvPr>
        </p:nvSpPr>
        <p:spPr/>
        <p:txBody>
          <a:bodyPr/>
          <a:lstStyle>
            <a:lvl1pPr>
              <a:defRPr/>
            </a:lvl1pPr>
          </a:lstStyle>
          <a:p>
            <a:pPr>
              <a:defRPr/>
            </a:pPr>
            <a:fld id="{5C67F411-A96C-419A-BC85-F9B8A5B44730}" type="slidenum">
              <a:rPr lang="en-US" altLang="en-US"/>
              <a:pPr>
                <a:defRPr/>
              </a:pPr>
              <a:t>‹#›</a:t>
            </a:fld>
            <a:endParaRPr lang="en-US" altLang="en-US"/>
          </a:p>
        </p:txBody>
      </p:sp>
    </p:spTree>
    <p:extLst>
      <p:ext uri="{BB962C8B-B14F-4D97-AF65-F5344CB8AC3E}">
        <p14:creationId xmlns:p14="http://schemas.microsoft.com/office/powerpoint/2010/main" val="2882866448"/>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12BB91-5C39-C59F-E31E-42E10411416B}"/>
              </a:ext>
            </a:extLst>
          </p:cNvPr>
          <p:cNvSpPr>
            <a:spLocks noGrp="1"/>
          </p:cNvSpPr>
          <p:nvPr>
            <p:ph type="dt" sz="half" idx="10"/>
          </p:nvPr>
        </p:nvSpPr>
        <p:spPr/>
        <p:txBody>
          <a:bodyPr/>
          <a:lstStyle>
            <a:lvl1pPr>
              <a:defRPr/>
            </a:lvl1pPr>
          </a:lstStyle>
          <a:p>
            <a:pPr>
              <a:defRPr/>
            </a:pPr>
            <a:fld id="{8AB1336A-2177-4237-ABF3-E6120E9ADE69}" type="datetime1">
              <a:rPr lang="en-US"/>
              <a:pPr>
                <a:defRPr/>
              </a:pPr>
              <a:t>8/13/2023</a:t>
            </a:fld>
            <a:endParaRPr lang="en-GB" dirty="0"/>
          </a:p>
        </p:txBody>
      </p:sp>
      <p:sp>
        <p:nvSpPr>
          <p:cNvPr id="5" name="Footer Placeholder 4">
            <a:extLst>
              <a:ext uri="{FF2B5EF4-FFF2-40B4-BE49-F238E27FC236}">
                <a16:creationId xmlns:a16="http://schemas.microsoft.com/office/drawing/2014/main" id="{EEFA8A97-2B71-E2AE-1AFA-B556F7D0CE5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BA98ABE-41A8-7D34-19A1-5A1CA2F6416D}"/>
              </a:ext>
            </a:extLst>
          </p:cNvPr>
          <p:cNvSpPr>
            <a:spLocks noGrp="1"/>
          </p:cNvSpPr>
          <p:nvPr>
            <p:ph type="sldNum" sz="quarter" idx="12"/>
          </p:nvPr>
        </p:nvSpPr>
        <p:spPr/>
        <p:txBody>
          <a:bodyPr/>
          <a:lstStyle>
            <a:lvl1pPr>
              <a:defRPr/>
            </a:lvl1pPr>
          </a:lstStyle>
          <a:p>
            <a:pPr>
              <a:defRPr/>
            </a:pPr>
            <a:fld id="{556BA4BD-0032-43A9-ADBE-5C8601F83118}" type="slidenum">
              <a:rPr lang="en-GB" altLang="en-US"/>
              <a:pPr>
                <a:defRPr/>
              </a:pPr>
              <a:t>‹#›</a:t>
            </a:fld>
            <a:endParaRPr lang="en-GB" altLang="en-US"/>
          </a:p>
        </p:txBody>
      </p:sp>
    </p:spTree>
    <p:extLst>
      <p:ext uri="{BB962C8B-B14F-4D97-AF65-F5344CB8AC3E}">
        <p14:creationId xmlns:p14="http://schemas.microsoft.com/office/powerpoint/2010/main" val="2723604078"/>
      </p:ext>
    </p:extLst>
  </p:cSld>
  <p:clrMapOvr>
    <a:masterClrMapping/>
  </p:clrMapOvr>
  <p:transition spd="med">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1C3C80C4-4E9F-DDC7-6F63-479805F588B7}"/>
              </a:ext>
            </a:extLst>
          </p:cNvPr>
          <p:cNvCxnSpPr/>
          <p:nvPr/>
        </p:nvCxnSpPr>
        <p:spPr>
          <a:xfrm flipV="1">
            <a:off x="6289675" y="5264150"/>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Date Placeholder 4">
            <a:extLst>
              <a:ext uri="{FF2B5EF4-FFF2-40B4-BE49-F238E27FC236}">
                <a16:creationId xmlns:a16="http://schemas.microsoft.com/office/drawing/2014/main" id="{DC6B3699-FE46-80F6-C08B-9C5309B8B819}"/>
              </a:ext>
            </a:extLst>
          </p:cNvPr>
          <p:cNvSpPr>
            <a:spLocks noGrp="1"/>
          </p:cNvSpPr>
          <p:nvPr>
            <p:ph type="dt" sz="half" idx="10"/>
          </p:nvPr>
        </p:nvSpPr>
        <p:spPr/>
        <p:txBody>
          <a:bodyPr/>
          <a:lstStyle>
            <a:lvl1pPr>
              <a:defRPr/>
            </a:lvl1pPr>
          </a:lstStyle>
          <a:p>
            <a:pPr>
              <a:defRPr/>
            </a:pPr>
            <a:fld id="{E8BCEE13-7FEF-435E-99E7-1B693530A83D}" type="datetime1">
              <a:rPr lang="en-US"/>
              <a:pPr>
                <a:defRPr/>
              </a:pPr>
              <a:t>8/13/2023</a:t>
            </a:fld>
            <a:endParaRPr lang="en-US" dirty="0"/>
          </a:p>
        </p:txBody>
      </p:sp>
      <p:sp>
        <p:nvSpPr>
          <p:cNvPr id="7" name="Footer Placeholder 5">
            <a:extLst>
              <a:ext uri="{FF2B5EF4-FFF2-40B4-BE49-F238E27FC236}">
                <a16:creationId xmlns:a16="http://schemas.microsoft.com/office/drawing/2014/main" id="{C577C9BB-5300-4C04-2F6B-F63EB1F9FA0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261CBA2A-BD30-082B-BC7A-D3A0F52EB05C}"/>
              </a:ext>
            </a:extLst>
          </p:cNvPr>
          <p:cNvSpPr>
            <a:spLocks noGrp="1"/>
          </p:cNvSpPr>
          <p:nvPr>
            <p:ph type="sldNum" sz="quarter" idx="12"/>
          </p:nvPr>
        </p:nvSpPr>
        <p:spPr/>
        <p:txBody>
          <a:bodyPr/>
          <a:lstStyle>
            <a:lvl1pPr>
              <a:defRPr/>
            </a:lvl1pPr>
          </a:lstStyle>
          <a:p>
            <a:pPr>
              <a:defRPr/>
            </a:pPr>
            <a:fld id="{E34E8A5C-3369-41A1-A0B8-346CC2C27A30}" type="slidenum">
              <a:rPr lang="en-US" altLang="en-US"/>
              <a:pPr>
                <a:defRPr/>
              </a:pPr>
              <a:t>‹#›</a:t>
            </a:fld>
            <a:endParaRPr lang="en-US" altLang="en-US"/>
          </a:p>
        </p:txBody>
      </p:sp>
    </p:spTree>
    <p:extLst>
      <p:ext uri="{BB962C8B-B14F-4D97-AF65-F5344CB8AC3E}">
        <p14:creationId xmlns:p14="http://schemas.microsoft.com/office/powerpoint/2010/main" val="1296316122"/>
      </p:ext>
    </p:extLst>
  </p:cSld>
  <p:clrMapOvr>
    <a:masterClrMapping/>
  </p:clrMapOvr>
  <p:transition spd="med">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CB1ADE-BA26-5ED6-5051-4063C52DDB4E}"/>
              </a:ext>
            </a:extLst>
          </p:cNvPr>
          <p:cNvSpPr>
            <a:spLocks noGrp="1"/>
          </p:cNvSpPr>
          <p:nvPr>
            <p:ph type="dt" sz="half" idx="10"/>
          </p:nvPr>
        </p:nvSpPr>
        <p:spPr/>
        <p:txBody>
          <a:bodyPr/>
          <a:lstStyle>
            <a:lvl1pPr>
              <a:defRPr/>
            </a:lvl1pPr>
          </a:lstStyle>
          <a:p>
            <a:pPr>
              <a:defRPr/>
            </a:pPr>
            <a:fld id="{BD89BBF5-5D3B-4D5D-861A-87E7E78C2AEC}" type="datetime1">
              <a:rPr lang="en-US"/>
              <a:pPr>
                <a:defRPr/>
              </a:pPr>
              <a:t>8/13/2023</a:t>
            </a:fld>
            <a:endParaRPr lang="en-US" dirty="0"/>
          </a:p>
        </p:txBody>
      </p:sp>
      <p:sp>
        <p:nvSpPr>
          <p:cNvPr id="5" name="Footer Placeholder 4">
            <a:extLst>
              <a:ext uri="{FF2B5EF4-FFF2-40B4-BE49-F238E27FC236}">
                <a16:creationId xmlns:a16="http://schemas.microsoft.com/office/drawing/2014/main" id="{7A566B53-3B69-BEB5-8A7C-99ED4C9135F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38E6505-82D6-DBF9-1241-0B0A05A74569}"/>
              </a:ext>
            </a:extLst>
          </p:cNvPr>
          <p:cNvSpPr>
            <a:spLocks noGrp="1"/>
          </p:cNvSpPr>
          <p:nvPr>
            <p:ph type="sldNum" sz="quarter" idx="12"/>
          </p:nvPr>
        </p:nvSpPr>
        <p:spPr/>
        <p:txBody>
          <a:bodyPr/>
          <a:lstStyle>
            <a:lvl1pPr>
              <a:defRPr/>
            </a:lvl1pPr>
          </a:lstStyle>
          <a:p>
            <a:pPr>
              <a:defRPr/>
            </a:pPr>
            <a:fld id="{F0EA50F1-986E-4F69-920E-8A33C4ADC006}" type="slidenum">
              <a:rPr lang="en-US" altLang="en-US"/>
              <a:pPr>
                <a:defRPr/>
              </a:pPr>
              <a:t>‹#›</a:t>
            </a:fld>
            <a:endParaRPr lang="en-US" altLang="en-US"/>
          </a:p>
        </p:txBody>
      </p:sp>
    </p:spTree>
    <p:extLst>
      <p:ext uri="{BB962C8B-B14F-4D97-AF65-F5344CB8AC3E}">
        <p14:creationId xmlns:p14="http://schemas.microsoft.com/office/powerpoint/2010/main" val="1393969087"/>
      </p:ext>
    </p:extLst>
  </p:cSld>
  <p:clrMapOvr>
    <a:masterClrMapping/>
  </p:clrMapOvr>
  <p:transition spd="med">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FCEA89D-ED30-8C3E-A438-50F2D3590685}"/>
              </a:ext>
            </a:extLst>
          </p:cNvPr>
          <p:cNvCxnSpPr/>
          <p:nvPr/>
        </p:nvCxnSpPr>
        <p:spPr>
          <a:xfrm rot="5400000" flipV="1">
            <a:off x="7543800" y="173038"/>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60FE38D9-067E-7C58-9906-FDA1AB12B9B0}"/>
              </a:ext>
            </a:extLst>
          </p:cNvPr>
          <p:cNvSpPr>
            <a:spLocks noGrp="1"/>
          </p:cNvSpPr>
          <p:nvPr>
            <p:ph type="dt" sz="half" idx="10"/>
          </p:nvPr>
        </p:nvSpPr>
        <p:spPr/>
        <p:txBody>
          <a:bodyPr/>
          <a:lstStyle>
            <a:lvl1pPr>
              <a:defRPr/>
            </a:lvl1pPr>
          </a:lstStyle>
          <a:p>
            <a:pPr>
              <a:defRPr/>
            </a:pPr>
            <a:fld id="{2BC801BB-4754-4E55-BC96-023C33DA09D7}" type="datetime1">
              <a:rPr lang="en-US"/>
              <a:pPr>
                <a:defRPr/>
              </a:pPr>
              <a:t>8/13/2023</a:t>
            </a:fld>
            <a:endParaRPr lang="en-US" dirty="0"/>
          </a:p>
        </p:txBody>
      </p:sp>
      <p:sp>
        <p:nvSpPr>
          <p:cNvPr id="6" name="Footer Placeholder 4">
            <a:extLst>
              <a:ext uri="{FF2B5EF4-FFF2-40B4-BE49-F238E27FC236}">
                <a16:creationId xmlns:a16="http://schemas.microsoft.com/office/drawing/2014/main" id="{37F83178-6FF0-F0B3-C149-2E02E5444CE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3A11359-3E93-B0AA-B3DC-5F6CFBA5DF04}"/>
              </a:ext>
            </a:extLst>
          </p:cNvPr>
          <p:cNvSpPr>
            <a:spLocks noGrp="1"/>
          </p:cNvSpPr>
          <p:nvPr>
            <p:ph type="sldNum" sz="quarter" idx="12"/>
          </p:nvPr>
        </p:nvSpPr>
        <p:spPr/>
        <p:txBody>
          <a:bodyPr/>
          <a:lstStyle>
            <a:lvl1pPr>
              <a:defRPr/>
            </a:lvl1pPr>
          </a:lstStyle>
          <a:p>
            <a:pPr>
              <a:defRPr/>
            </a:pPr>
            <a:fld id="{166338C1-BF78-4183-80EC-F9275BC7FCDA}" type="slidenum">
              <a:rPr lang="en-US" altLang="en-US"/>
              <a:pPr>
                <a:defRPr/>
              </a:pPr>
              <a:t>‹#›</a:t>
            </a:fld>
            <a:endParaRPr lang="en-US" altLang="en-US"/>
          </a:p>
        </p:txBody>
      </p:sp>
    </p:spTree>
    <p:extLst>
      <p:ext uri="{BB962C8B-B14F-4D97-AF65-F5344CB8AC3E}">
        <p14:creationId xmlns:p14="http://schemas.microsoft.com/office/powerpoint/2010/main" val="446370084"/>
      </p:ext>
    </p:extLst>
  </p:cSld>
  <p:clrMapOvr>
    <a:masterClrMapping/>
  </p:clrMapOvr>
  <p:transition spd="med">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5014965"/>
      </p:ext>
    </p:extLst>
  </p:cSld>
  <p:clrMapOvr>
    <a:masterClrMapping/>
  </p:clrMapOvr>
  <p:transition spd="med">
    <p:pull/>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CB0DD19-1058-C816-6884-6E9233DD9ED8}"/>
              </a:ext>
            </a:extLst>
          </p:cNvPr>
          <p:cNvSpPr>
            <a:spLocks noGrp="1"/>
          </p:cNvSpPr>
          <p:nvPr>
            <p:ph type="dt" sz="half" idx="10"/>
          </p:nvPr>
        </p:nvSpPr>
        <p:spPr/>
        <p:txBody>
          <a:bodyPr/>
          <a:lstStyle>
            <a:lvl1pPr>
              <a:defRPr/>
            </a:lvl1pPr>
          </a:lstStyle>
          <a:p>
            <a:pPr>
              <a:defRPr/>
            </a:pPr>
            <a:fld id="{2706DB87-751B-4EE2-A6F4-807AF1D0DCE5}" type="datetime1">
              <a:rPr lang="en-US"/>
              <a:pPr>
                <a:defRPr/>
              </a:pPr>
              <a:t>8/13/2023</a:t>
            </a:fld>
            <a:endParaRPr lang="en-US"/>
          </a:p>
        </p:txBody>
      </p:sp>
      <p:sp>
        <p:nvSpPr>
          <p:cNvPr id="5" name="Footer Placeholder 4">
            <a:extLst>
              <a:ext uri="{FF2B5EF4-FFF2-40B4-BE49-F238E27FC236}">
                <a16:creationId xmlns:a16="http://schemas.microsoft.com/office/drawing/2014/main" id="{D187019C-80B5-E9E9-89A6-D4F364E78D7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7FE85B4-FDD3-E1F5-D000-08B55EAD717F}"/>
              </a:ext>
            </a:extLst>
          </p:cNvPr>
          <p:cNvSpPr>
            <a:spLocks noGrp="1"/>
          </p:cNvSpPr>
          <p:nvPr>
            <p:ph type="sldNum" sz="quarter" idx="12"/>
          </p:nvPr>
        </p:nvSpPr>
        <p:spPr/>
        <p:txBody>
          <a:bodyPr/>
          <a:lstStyle>
            <a:lvl1pPr>
              <a:defRPr/>
            </a:lvl1pPr>
          </a:lstStyle>
          <a:p>
            <a:pPr>
              <a:defRPr/>
            </a:pPr>
            <a:fld id="{B110FB09-8F18-48C6-A475-2E5B045D94B1}" type="slidenum">
              <a:rPr lang="en-US"/>
              <a:pPr>
                <a:defRPr/>
              </a:pPr>
              <a:t>‹#›</a:t>
            </a:fld>
            <a:endParaRPr lang="en-US"/>
          </a:p>
        </p:txBody>
      </p:sp>
    </p:spTree>
    <p:extLst>
      <p:ext uri="{BB962C8B-B14F-4D97-AF65-F5344CB8AC3E}">
        <p14:creationId xmlns:p14="http://schemas.microsoft.com/office/powerpoint/2010/main" val="32181536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B0AF66-DE3E-CACE-86A2-A955F540F586}"/>
              </a:ext>
            </a:extLst>
          </p:cNvPr>
          <p:cNvSpPr>
            <a:spLocks noGrp="1"/>
          </p:cNvSpPr>
          <p:nvPr>
            <p:ph type="dt" sz="half" idx="10"/>
          </p:nvPr>
        </p:nvSpPr>
        <p:spPr/>
        <p:txBody>
          <a:bodyPr/>
          <a:lstStyle>
            <a:lvl1pPr>
              <a:defRPr/>
            </a:lvl1pPr>
          </a:lstStyle>
          <a:p>
            <a:pPr>
              <a:defRPr/>
            </a:pPr>
            <a:fld id="{87E4331A-5567-4B56-A022-FBC700F5F158}" type="datetime1">
              <a:rPr lang="en-US"/>
              <a:pPr>
                <a:defRPr/>
              </a:pPr>
              <a:t>8/13/2023</a:t>
            </a:fld>
            <a:endParaRPr lang="en-US"/>
          </a:p>
        </p:txBody>
      </p:sp>
      <p:sp>
        <p:nvSpPr>
          <p:cNvPr id="5" name="Footer Placeholder 4">
            <a:extLst>
              <a:ext uri="{FF2B5EF4-FFF2-40B4-BE49-F238E27FC236}">
                <a16:creationId xmlns:a16="http://schemas.microsoft.com/office/drawing/2014/main" id="{A2C3F52D-BCA8-D4E6-1309-F48B6BF146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76BE54A-D5D7-8EEB-2018-80444E74E401}"/>
              </a:ext>
            </a:extLst>
          </p:cNvPr>
          <p:cNvSpPr>
            <a:spLocks noGrp="1"/>
          </p:cNvSpPr>
          <p:nvPr>
            <p:ph type="sldNum" sz="quarter" idx="12"/>
          </p:nvPr>
        </p:nvSpPr>
        <p:spPr/>
        <p:txBody>
          <a:bodyPr/>
          <a:lstStyle>
            <a:lvl1pPr>
              <a:defRPr/>
            </a:lvl1pPr>
          </a:lstStyle>
          <a:p>
            <a:pPr>
              <a:defRPr/>
            </a:pPr>
            <a:fld id="{B854EABF-08AF-43E2-8961-A36B43444DA6}" type="slidenum">
              <a:rPr lang="en-US"/>
              <a:pPr>
                <a:defRPr/>
              </a:pPr>
              <a:t>‹#›</a:t>
            </a:fld>
            <a:endParaRPr lang="en-US"/>
          </a:p>
        </p:txBody>
      </p:sp>
    </p:spTree>
    <p:extLst>
      <p:ext uri="{BB962C8B-B14F-4D97-AF65-F5344CB8AC3E}">
        <p14:creationId xmlns:p14="http://schemas.microsoft.com/office/powerpoint/2010/main" val="31125220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415481-9E0D-FD50-002D-C3F4E05E7E6C}"/>
              </a:ext>
            </a:extLst>
          </p:cNvPr>
          <p:cNvSpPr>
            <a:spLocks noGrp="1"/>
          </p:cNvSpPr>
          <p:nvPr>
            <p:ph type="dt" sz="half" idx="10"/>
          </p:nvPr>
        </p:nvSpPr>
        <p:spPr/>
        <p:txBody>
          <a:bodyPr/>
          <a:lstStyle>
            <a:lvl1pPr>
              <a:defRPr/>
            </a:lvl1pPr>
          </a:lstStyle>
          <a:p>
            <a:pPr>
              <a:defRPr/>
            </a:pPr>
            <a:fld id="{69C74E08-4075-4696-BF3C-A7E7ED536CEC}" type="datetime1">
              <a:rPr lang="en-US"/>
              <a:pPr>
                <a:defRPr/>
              </a:pPr>
              <a:t>8/13/2023</a:t>
            </a:fld>
            <a:endParaRPr lang="en-US"/>
          </a:p>
        </p:txBody>
      </p:sp>
      <p:sp>
        <p:nvSpPr>
          <p:cNvPr id="5" name="Footer Placeholder 4">
            <a:extLst>
              <a:ext uri="{FF2B5EF4-FFF2-40B4-BE49-F238E27FC236}">
                <a16:creationId xmlns:a16="http://schemas.microsoft.com/office/drawing/2014/main" id="{994D9C0A-8E5D-9216-E00A-1FAEA770C27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2E224E3-3DD2-4639-65E1-D1157E37D7A5}"/>
              </a:ext>
            </a:extLst>
          </p:cNvPr>
          <p:cNvSpPr>
            <a:spLocks noGrp="1"/>
          </p:cNvSpPr>
          <p:nvPr>
            <p:ph type="sldNum" sz="quarter" idx="12"/>
          </p:nvPr>
        </p:nvSpPr>
        <p:spPr/>
        <p:txBody>
          <a:bodyPr/>
          <a:lstStyle>
            <a:lvl1pPr>
              <a:defRPr/>
            </a:lvl1pPr>
          </a:lstStyle>
          <a:p>
            <a:pPr>
              <a:defRPr/>
            </a:pPr>
            <a:fld id="{DDC69E33-C93D-4A99-8BDC-6A5CB597A9F9}" type="slidenum">
              <a:rPr lang="en-US"/>
              <a:pPr>
                <a:defRPr/>
              </a:pPr>
              <a:t>‹#›</a:t>
            </a:fld>
            <a:endParaRPr lang="en-US"/>
          </a:p>
        </p:txBody>
      </p:sp>
    </p:spTree>
    <p:extLst>
      <p:ext uri="{BB962C8B-B14F-4D97-AF65-F5344CB8AC3E}">
        <p14:creationId xmlns:p14="http://schemas.microsoft.com/office/powerpoint/2010/main" val="35486903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EC9ECE6-9913-FB0E-0CD3-3D119C6F2C0D}"/>
              </a:ext>
            </a:extLst>
          </p:cNvPr>
          <p:cNvSpPr>
            <a:spLocks noGrp="1"/>
          </p:cNvSpPr>
          <p:nvPr>
            <p:ph type="dt" sz="half" idx="10"/>
          </p:nvPr>
        </p:nvSpPr>
        <p:spPr/>
        <p:txBody>
          <a:bodyPr/>
          <a:lstStyle>
            <a:lvl1pPr>
              <a:defRPr/>
            </a:lvl1pPr>
          </a:lstStyle>
          <a:p>
            <a:pPr>
              <a:defRPr/>
            </a:pPr>
            <a:fld id="{E5F779B7-7DFA-44E3-B5F8-27AF40B03106}" type="datetime1">
              <a:rPr lang="en-US"/>
              <a:pPr>
                <a:defRPr/>
              </a:pPr>
              <a:t>8/13/2023</a:t>
            </a:fld>
            <a:endParaRPr lang="en-US"/>
          </a:p>
        </p:txBody>
      </p:sp>
      <p:sp>
        <p:nvSpPr>
          <p:cNvPr id="6" name="Footer Placeholder 4">
            <a:extLst>
              <a:ext uri="{FF2B5EF4-FFF2-40B4-BE49-F238E27FC236}">
                <a16:creationId xmlns:a16="http://schemas.microsoft.com/office/drawing/2014/main" id="{775EFA1B-0008-30EB-0CDE-0221DDA59C1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B4D4E2D-E85D-8567-CA45-76377D7E91FE}"/>
              </a:ext>
            </a:extLst>
          </p:cNvPr>
          <p:cNvSpPr>
            <a:spLocks noGrp="1"/>
          </p:cNvSpPr>
          <p:nvPr>
            <p:ph type="sldNum" sz="quarter" idx="12"/>
          </p:nvPr>
        </p:nvSpPr>
        <p:spPr/>
        <p:txBody>
          <a:bodyPr/>
          <a:lstStyle>
            <a:lvl1pPr>
              <a:defRPr/>
            </a:lvl1pPr>
          </a:lstStyle>
          <a:p>
            <a:pPr>
              <a:defRPr/>
            </a:pPr>
            <a:fld id="{87B7E7C5-DBB6-4F85-AB11-FF30334F3540}" type="slidenum">
              <a:rPr lang="en-US"/>
              <a:pPr>
                <a:defRPr/>
              </a:pPr>
              <a:t>‹#›</a:t>
            </a:fld>
            <a:endParaRPr lang="en-US"/>
          </a:p>
        </p:txBody>
      </p:sp>
    </p:spTree>
    <p:extLst>
      <p:ext uri="{BB962C8B-B14F-4D97-AF65-F5344CB8AC3E}">
        <p14:creationId xmlns:p14="http://schemas.microsoft.com/office/powerpoint/2010/main" val="10643801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FDBB3A4-1364-775B-4182-67043758E7CC}"/>
              </a:ext>
            </a:extLst>
          </p:cNvPr>
          <p:cNvSpPr>
            <a:spLocks noGrp="1"/>
          </p:cNvSpPr>
          <p:nvPr>
            <p:ph type="dt" sz="half" idx="10"/>
          </p:nvPr>
        </p:nvSpPr>
        <p:spPr/>
        <p:txBody>
          <a:bodyPr/>
          <a:lstStyle>
            <a:lvl1pPr>
              <a:defRPr/>
            </a:lvl1pPr>
          </a:lstStyle>
          <a:p>
            <a:pPr>
              <a:defRPr/>
            </a:pPr>
            <a:fld id="{03B113E7-0ECF-4065-9BEC-765DDF805CA5}" type="datetime1">
              <a:rPr lang="en-US"/>
              <a:pPr>
                <a:defRPr/>
              </a:pPr>
              <a:t>8/13/2023</a:t>
            </a:fld>
            <a:endParaRPr lang="en-US"/>
          </a:p>
        </p:txBody>
      </p:sp>
      <p:sp>
        <p:nvSpPr>
          <p:cNvPr id="8" name="Footer Placeholder 4">
            <a:extLst>
              <a:ext uri="{FF2B5EF4-FFF2-40B4-BE49-F238E27FC236}">
                <a16:creationId xmlns:a16="http://schemas.microsoft.com/office/drawing/2014/main" id="{4B54213F-CCE4-B02A-E45C-F59B8F61532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25EC888-C509-42F7-96AE-393EC6C2BDFD}"/>
              </a:ext>
            </a:extLst>
          </p:cNvPr>
          <p:cNvSpPr>
            <a:spLocks noGrp="1"/>
          </p:cNvSpPr>
          <p:nvPr>
            <p:ph type="sldNum" sz="quarter" idx="12"/>
          </p:nvPr>
        </p:nvSpPr>
        <p:spPr/>
        <p:txBody>
          <a:bodyPr/>
          <a:lstStyle>
            <a:lvl1pPr>
              <a:defRPr/>
            </a:lvl1pPr>
          </a:lstStyle>
          <a:p>
            <a:pPr>
              <a:defRPr/>
            </a:pPr>
            <a:fld id="{5CD53CE8-B67C-458A-94E4-6D5E68CDAFE8}" type="slidenum">
              <a:rPr lang="en-US"/>
              <a:pPr>
                <a:defRPr/>
              </a:pPr>
              <a:t>‹#›</a:t>
            </a:fld>
            <a:endParaRPr lang="en-US"/>
          </a:p>
        </p:txBody>
      </p:sp>
    </p:spTree>
    <p:extLst>
      <p:ext uri="{BB962C8B-B14F-4D97-AF65-F5344CB8AC3E}">
        <p14:creationId xmlns:p14="http://schemas.microsoft.com/office/powerpoint/2010/main" val="25065910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54BE7B9-E419-7CEA-415D-DB3BBA9470A4}"/>
              </a:ext>
            </a:extLst>
          </p:cNvPr>
          <p:cNvSpPr>
            <a:spLocks noGrp="1"/>
          </p:cNvSpPr>
          <p:nvPr>
            <p:ph type="dt" sz="half" idx="10"/>
          </p:nvPr>
        </p:nvSpPr>
        <p:spPr/>
        <p:txBody>
          <a:bodyPr/>
          <a:lstStyle>
            <a:lvl1pPr>
              <a:defRPr/>
            </a:lvl1pPr>
          </a:lstStyle>
          <a:p>
            <a:pPr>
              <a:defRPr/>
            </a:pPr>
            <a:fld id="{79FD7D76-A9C2-45E0-A140-31E022FE3A88}" type="datetime1">
              <a:rPr lang="en-US"/>
              <a:pPr>
                <a:defRPr/>
              </a:pPr>
              <a:t>8/13/2023</a:t>
            </a:fld>
            <a:endParaRPr lang="en-US"/>
          </a:p>
        </p:txBody>
      </p:sp>
      <p:sp>
        <p:nvSpPr>
          <p:cNvPr id="4" name="Footer Placeholder 4">
            <a:extLst>
              <a:ext uri="{FF2B5EF4-FFF2-40B4-BE49-F238E27FC236}">
                <a16:creationId xmlns:a16="http://schemas.microsoft.com/office/drawing/2014/main" id="{7D33C083-33A8-68B2-A32A-6BC5C19ED08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3F7D289-2D4D-BC86-78F1-9E5EA706FC63}"/>
              </a:ext>
            </a:extLst>
          </p:cNvPr>
          <p:cNvSpPr>
            <a:spLocks noGrp="1"/>
          </p:cNvSpPr>
          <p:nvPr>
            <p:ph type="sldNum" sz="quarter" idx="12"/>
          </p:nvPr>
        </p:nvSpPr>
        <p:spPr/>
        <p:txBody>
          <a:bodyPr/>
          <a:lstStyle>
            <a:lvl1pPr>
              <a:defRPr/>
            </a:lvl1pPr>
          </a:lstStyle>
          <a:p>
            <a:pPr>
              <a:defRPr/>
            </a:pPr>
            <a:fld id="{ADBEF699-4904-4638-8528-F3FB69A6E79D}" type="slidenum">
              <a:rPr lang="en-US"/>
              <a:pPr>
                <a:defRPr/>
              </a:pPr>
              <a:t>‹#›</a:t>
            </a:fld>
            <a:endParaRPr lang="en-US"/>
          </a:p>
        </p:txBody>
      </p:sp>
    </p:spTree>
    <p:extLst>
      <p:ext uri="{BB962C8B-B14F-4D97-AF65-F5344CB8AC3E}">
        <p14:creationId xmlns:p14="http://schemas.microsoft.com/office/powerpoint/2010/main" val="332576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7A111A-436E-2392-0DE2-3F1DB077B73D}"/>
              </a:ext>
            </a:extLst>
          </p:cNvPr>
          <p:cNvSpPr>
            <a:spLocks noGrp="1"/>
          </p:cNvSpPr>
          <p:nvPr>
            <p:ph type="dt" sz="half" idx="10"/>
          </p:nvPr>
        </p:nvSpPr>
        <p:spPr/>
        <p:txBody>
          <a:bodyPr/>
          <a:lstStyle>
            <a:lvl1pPr>
              <a:defRPr/>
            </a:lvl1pPr>
          </a:lstStyle>
          <a:p>
            <a:pPr>
              <a:defRPr/>
            </a:pPr>
            <a:fld id="{F8A6269B-7E33-4305-8CF2-434A3B362973}" type="datetime1">
              <a:rPr lang="en-US"/>
              <a:pPr>
                <a:defRPr/>
              </a:pPr>
              <a:t>8/13/2023</a:t>
            </a:fld>
            <a:endParaRPr lang="en-GB" dirty="0"/>
          </a:p>
        </p:txBody>
      </p:sp>
      <p:sp>
        <p:nvSpPr>
          <p:cNvPr id="5" name="Footer Placeholder 4">
            <a:extLst>
              <a:ext uri="{FF2B5EF4-FFF2-40B4-BE49-F238E27FC236}">
                <a16:creationId xmlns:a16="http://schemas.microsoft.com/office/drawing/2014/main" id="{2B685E09-6440-FC49-A7AA-CBB5BACC2AF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5B00198-2A15-5EC4-3B74-D78B67C240CB}"/>
              </a:ext>
            </a:extLst>
          </p:cNvPr>
          <p:cNvSpPr>
            <a:spLocks noGrp="1"/>
          </p:cNvSpPr>
          <p:nvPr>
            <p:ph type="sldNum" sz="quarter" idx="12"/>
          </p:nvPr>
        </p:nvSpPr>
        <p:spPr/>
        <p:txBody>
          <a:bodyPr/>
          <a:lstStyle>
            <a:lvl1pPr>
              <a:defRPr/>
            </a:lvl1pPr>
          </a:lstStyle>
          <a:p>
            <a:pPr>
              <a:defRPr/>
            </a:pPr>
            <a:fld id="{DB0CD91C-E4D4-4ADA-9474-F5D5C682AD89}" type="slidenum">
              <a:rPr lang="en-GB" altLang="en-US"/>
              <a:pPr>
                <a:defRPr/>
              </a:pPr>
              <a:t>‹#›</a:t>
            </a:fld>
            <a:endParaRPr lang="en-GB" altLang="en-US"/>
          </a:p>
        </p:txBody>
      </p:sp>
    </p:spTree>
    <p:extLst>
      <p:ext uri="{BB962C8B-B14F-4D97-AF65-F5344CB8AC3E}">
        <p14:creationId xmlns:p14="http://schemas.microsoft.com/office/powerpoint/2010/main" val="4032288474"/>
      </p:ext>
    </p:extLst>
  </p:cSld>
  <p:clrMapOvr>
    <a:masterClrMapping/>
  </p:clrMapOvr>
  <p:transition spd="med">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6406DDC-7B19-BF66-DB0B-FA8042D467C2}"/>
              </a:ext>
            </a:extLst>
          </p:cNvPr>
          <p:cNvSpPr>
            <a:spLocks noGrp="1"/>
          </p:cNvSpPr>
          <p:nvPr>
            <p:ph type="dt" sz="half" idx="10"/>
          </p:nvPr>
        </p:nvSpPr>
        <p:spPr/>
        <p:txBody>
          <a:bodyPr/>
          <a:lstStyle>
            <a:lvl1pPr>
              <a:defRPr/>
            </a:lvl1pPr>
          </a:lstStyle>
          <a:p>
            <a:pPr>
              <a:defRPr/>
            </a:pPr>
            <a:fld id="{C81EEEA3-2E58-414C-91C7-5DA3883B4D7B}" type="datetime1">
              <a:rPr lang="en-US"/>
              <a:pPr>
                <a:defRPr/>
              </a:pPr>
              <a:t>8/13/2023</a:t>
            </a:fld>
            <a:endParaRPr lang="en-US"/>
          </a:p>
        </p:txBody>
      </p:sp>
      <p:sp>
        <p:nvSpPr>
          <p:cNvPr id="3" name="Footer Placeholder 4">
            <a:extLst>
              <a:ext uri="{FF2B5EF4-FFF2-40B4-BE49-F238E27FC236}">
                <a16:creationId xmlns:a16="http://schemas.microsoft.com/office/drawing/2014/main" id="{FEA6703E-F195-D427-AFF0-AF01DBFE97A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ADCB4B2-9E16-8146-0B68-6839F4C08F22}"/>
              </a:ext>
            </a:extLst>
          </p:cNvPr>
          <p:cNvSpPr>
            <a:spLocks noGrp="1"/>
          </p:cNvSpPr>
          <p:nvPr>
            <p:ph type="sldNum" sz="quarter" idx="12"/>
          </p:nvPr>
        </p:nvSpPr>
        <p:spPr/>
        <p:txBody>
          <a:bodyPr/>
          <a:lstStyle>
            <a:lvl1pPr>
              <a:defRPr/>
            </a:lvl1pPr>
          </a:lstStyle>
          <a:p>
            <a:pPr>
              <a:defRPr/>
            </a:pPr>
            <a:fld id="{F4F5A6CE-27AA-4E00-BBB9-999C94BCD4AD}" type="slidenum">
              <a:rPr lang="en-US"/>
              <a:pPr>
                <a:defRPr/>
              </a:pPr>
              <a:t>‹#›</a:t>
            </a:fld>
            <a:endParaRPr lang="en-US"/>
          </a:p>
        </p:txBody>
      </p:sp>
    </p:spTree>
    <p:extLst>
      <p:ext uri="{BB962C8B-B14F-4D97-AF65-F5344CB8AC3E}">
        <p14:creationId xmlns:p14="http://schemas.microsoft.com/office/powerpoint/2010/main" val="11181649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7A626013-B811-25FE-2913-6A0C6A111A7C}"/>
              </a:ext>
            </a:extLst>
          </p:cNvPr>
          <p:cNvSpPr>
            <a:spLocks noGrp="1"/>
          </p:cNvSpPr>
          <p:nvPr>
            <p:ph type="dt" sz="half" idx="10"/>
          </p:nvPr>
        </p:nvSpPr>
        <p:spPr/>
        <p:txBody>
          <a:bodyPr/>
          <a:lstStyle>
            <a:lvl1pPr>
              <a:defRPr/>
            </a:lvl1pPr>
          </a:lstStyle>
          <a:p>
            <a:pPr>
              <a:defRPr/>
            </a:pPr>
            <a:fld id="{CDBDAB60-3B23-4AF8-AA90-11A611268090}" type="datetime1">
              <a:rPr lang="en-US"/>
              <a:pPr>
                <a:defRPr/>
              </a:pPr>
              <a:t>8/13/2023</a:t>
            </a:fld>
            <a:endParaRPr lang="en-US"/>
          </a:p>
        </p:txBody>
      </p:sp>
      <p:sp>
        <p:nvSpPr>
          <p:cNvPr id="6" name="Footer Placeholder 4">
            <a:extLst>
              <a:ext uri="{FF2B5EF4-FFF2-40B4-BE49-F238E27FC236}">
                <a16:creationId xmlns:a16="http://schemas.microsoft.com/office/drawing/2014/main" id="{40BEAEA8-81B5-2D34-1239-D4E1D830842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E971FE2-18E4-3651-9BCF-0D0E7018BB95}"/>
              </a:ext>
            </a:extLst>
          </p:cNvPr>
          <p:cNvSpPr>
            <a:spLocks noGrp="1"/>
          </p:cNvSpPr>
          <p:nvPr>
            <p:ph type="sldNum" sz="quarter" idx="12"/>
          </p:nvPr>
        </p:nvSpPr>
        <p:spPr/>
        <p:txBody>
          <a:bodyPr/>
          <a:lstStyle>
            <a:lvl1pPr>
              <a:defRPr/>
            </a:lvl1pPr>
          </a:lstStyle>
          <a:p>
            <a:pPr>
              <a:defRPr/>
            </a:pPr>
            <a:fld id="{96011001-9D58-48CC-BD40-603CE255A0D9}" type="slidenum">
              <a:rPr lang="en-US"/>
              <a:pPr>
                <a:defRPr/>
              </a:pPr>
              <a:t>‹#›</a:t>
            </a:fld>
            <a:endParaRPr lang="en-US"/>
          </a:p>
        </p:txBody>
      </p:sp>
    </p:spTree>
    <p:extLst>
      <p:ext uri="{BB962C8B-B14F-4D97-AF65-F5344CB8AC3E}">
        <p14:creationId xmlns:p14="http://schemas.microsoft.com/office/powerpoint/2010/main" val="18785260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ADA8D49-EDE8-6D7E-6E49-C47172A2DD6C}"/>
              </a:ext>
            </a:extLst>
          </p:cNvPr>
          <p:cNvSpPr>
            <a:spLocks noGrp="1"/>
          </p:cNvSpPr>
          <p:nvPr>
            <p:ph type="dt" sz="half" idx="10"/>
          </p:nvPr>
        </p:nvSpPr>
        <p:spPr/>
        <p:txBody>
          <a:bodyPr/>
          <a:lstStyle>
            <a:lvl1pPr>
              <a:defRPr/>
            </a:lvl1pPr>
          </a:lstStyle>
          <a:p>
            <a:pPr>
              <a:defRPr/>
            </a:pPr>
            <a:fld id="{C6DB1130-7110-4417-B97C-5E83F29DCEAF}" type="datetime1">
              <a:rPr lang="en-US"/>
              <a:pPr>
                <a:defRPr/>
              </a:pPr>
              <a:t>8/13/2023</a:t>
            </a:fld>
            <a:endParaRPr lang="en-US"/>
          </a:p>
        </p:txBody>
      </p:sp>
      <p:sp>
        <p:nvSpPr>
          <p:cNvPr id="6" name="Footer Placeholder 4">
            <a:extLst>
              <a:ext uri="{FF2B5EF4-FFF2-40B4-BE49-F238E27FC236}">
                <a16:creationId xmlns:a16="http://schemas.microsoft.com/office/drawing/2014/main" id="{27D1F9C8-43FB-D533-3DEE-131BDE0A75C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C2B3E60-4306-4C2F-9012-A8D0FAB29958}"/>
              </a:ext>
            </a:extLst>
          </p:cNvPr>
          <p:cNvSpPr>
            <a:spLocks noGrp="1"/>
          </p:cNvSpPr>
          <p:nvPr>
            <p:ph type="sldNum" sz="quarter" idx="12"/>
          </p:nvPr>
        </p:nvSpPr>
        <p:spPr/>
        <p:txBody>
          <a:bodyPr/>
          <a:lstStyle>
            <a:lvl1pPr>
              <a:defRPr/>
            </a:lvl1pPr>
          </a:lstStyle>
          <a:p>
            <a:pPr>
              <a:defRPr/>
            </a:pPr>
            <a:fld id="{F407358B-8E0F-42FA-BA89-25869C6BA93A}" type="slidenum">
              <a:rPr lang="en-US"/>
              <a:pPr>
                <a:defRPr/>
              </a:pPr>
              <a:t>‹#›</a:t>
            </a:fld>
            <a:endParaRPr lang="en-US"/>
          </a:p>
        </p:txBody>
      </p:sp>
    </p:spTree>
    <p:extLst>
      <p:ext uri="{BB962C8B-B14F-4D97-AF65-F5344CB8AC3E}">
        <p14:creationId xmlns:p14="http://schemas.microsoft.com/office/powerpoint/2010/main" val="12817004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571022-CB2C-4FD8-381F-A77193BF6487}"/>
              </a:ext>
            </a:extLst>
          </p:cNvPr>
          <p:cNvSpPr>
            <a:spLocks noGrp="1"/>
          </p:cNvSpPr>
          <p:nvPr>
            <p:ph type="dt" sz="half" idx="10"/>
          </p:nvPr>
        </p:nvSpPr>
        <p:spPr/>
        <p:txBody>
          <a:bodyPr/>
          <a:lstStyle>
            <a:lvl1pPr>
              <a:defRPr/>
            </a:lvl1pPr>
          </a:lstStyle>
          <a:p>
            <a:pPr>
              <a:defRPr/>
            </a:pPr>
            <a:fld id="{935C85B1-4727-4264-8FA8-B109B7466EEA}" type="datetime1">
              <a:rPr lang="en-US"/>
              <a:pPr>
                <a:defRPr/>
              </a:pPr>
              <a:t>8/13/2023</a:t>
            </a:fld>
            <a:endParaRPr lang="en-US"/>
          </a:p>
        </p:txBody>
      </p:sp>
      <p:sp>
        <p:nvSpPr>
          <p:cNvPr id="5" name="Footer Placeholder 4">
            <a:extLst>
              <a:ext uri="{FF2B5EF4-FFF2-40B4-BE49-F238E27FC236}">
                <a16:creationId xmlns:a16="http://schemas.microsoft.com/office/drawing/2014/main" id="{820E0703-23BD-1A10-4D5D-D8B92368639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641F392-A1D6-AA16-AB36-D8F6BC0BFCDE}"/>
              </a:ext>
            </a:extLst>
          </p:cNvPr>
          <p:cNvSpPr>
            <a:spLocks noGrp="1"/>
          </p:cNvSpPr>
          <p:nvPr>
            <p:ph type="sldNum" sz="quarter" idx="12"/>
          </p:nvPr>
        </p:nvSpPr>
        <p:spPr/>
        <p:txBody>
          <a:bodyPr/>
          <a:lstStyle>
            <a:lvl1pPr>
              <a:defRPr/>
            </a:lvl1pPr>
          </a:lstStyle>
          <a:p>
            <a:pPr>
              <a:defRPr/>
            </a:pPr>
            <a:fld id="{B171A049-62E4-4487-A834-CBA4E62BCB51}" type="slidenum">
              <a:rPr lang="en-US"/>
              <a:pPr>
                <a:defRPr/>
              </a:pPr>
              <a:t>‹#›</a:t>
            </a:fld>
            <a:endParaRPr lang="en-US"/>
          </a:p>
        </p:txBody>
      </p:sp>
    </p:spTree>
    <p:extLst>
      <p:ext uri="{BB962C8B-B14F-4D97-AF65-F5344CB8AC3E}">
        <p14:creationId xmlns:p14="http://schemas.microsoft.com/office/powerpoint/2010/main" val="3857752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26F28D-E793-63C1-FFC8-51CC5EF8969B}"/>
              </a:ext>
            </a:extLst>
          </p:cNvPr>
          <p:cNvSpPr>
            <a:spLocks noGrp="1"/>
          </p:cNvSpPr>
          <p:nvPr>
            <p:ph type="dt" sz="half" idx="10"/>
          </p:nvPr>
        </p:nvSpPr>
        <p:spPr/>
        <p:txBody>
          <a:bodyPr/>
          <a:lstStyle>
            <a:lvl1pPr>
              <a:defRPr/>
            </a:lvl1pPr>
          </a:lstStyle>
          <a:p>
            <a:pPr>
              <a:defRPr/>
            </a:pPr>
            <a:fld id="{008A955A-1338-4602-A711-0C27A79D544F}" type="datetime1">
              <a:rPr lang="en-US"/>
              <a:pPr>
                <a:defRPr/>
              </a:pPr>
              <a:t>8/13/2023</a:t>
            </a:fld>
            <a:endParaRPr lang="en-US"/>
          </a:p>
        </p:txBody>
      </p:sp>
      <p:sp>
        <p:nvSpPr>
          <p:cNvPr id="5" name="Footer Placeholder 4">
            <a:extLst>
              <a:ext uri="{FF2B5EF4-FFF2-40B4-BE49-F238E27FC236}">
                <a16:creationId xmlns:a16="http://schemas.microsoft.com/office/drawing/2014/main" id="{25B8007E-2484-00E9-2A71-49D5CA9472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B30F007-FD16-66A2-4690-3F545061760C}"/>
              </a:ext>
            </a:extLst>
          </p:cNvPr>
          <p:cNvSpPr>
            <a:spLocks noGrp="1"/>
          </p:cNvSpPr>
          <p:nvPr>
            <p:ph type="sldNum" sz="quarter" idx="12"/>
          </p:nvPr>
        </p:nvSpPr>
        <p:spPr/>
        <p:txBody>
          <a:bodyPr/>
          <a:lstStyle>
            <a:lvl1pPr>
              <a:defRPr/>
            </a:lvl1pPr>
          </a:lstStyle>
          <a:p>
            <a:pPr>
              <a:defRPr/>
            </a:pPr>
            <a:fld id="{9AE1DB93-2CB1-4687-B97C-EA5C8EA72BF6}" type="slidenum">
              <a:rPr lang="en-US"/>
              <a:pPr>
                <a:defRPr/>
              </a:pPr>
              <a:t>‹#›</a:t>
            </a:fld>
            <a:endParaRPr lang="en-US"/>
          </a:p>
        </p:txBody>
      </p:sp>
    </p:spTree>
    <p:extLst>
      <p:ext uri="{BB962C8B-B14F-4D97-AF65-F5344CB8AC3E}">
        <p14:creationId xmlns:p14="http://schemas.microsoft.com/office/powerpoint/2010/main" val="44277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D78E5C68-62AA-ED58-40DA-84D7400442AF}"/>
              </a:ext>
            </a:extLst>
          </p:cNvPr>
          <p:cNvSpPr>
            <a:spLocks noGrp="1"/>
          </p:cNvSpPr>
          <p:nvPr>
            <p:ph type="dt" sz="half" idx="10"/>
          </p:nvPr>
        </p:nvSpPr>
        <p:spPr/>
        <p:txBody>
          <a:bodyPr/>
          <a:lstStyle>
            <a:lvl1pPr>
              <a:defRPr/>
            </a:lvl1pPr>
          </a:lstStyle>
          <a:p>
            <a:pPr>
              <a:defRPr/>
            </a:pPr>
            <a:fld id="{53585902-3F3D-471B-882E-A53A80C5FF9A}" type="datetime1">
              <a:rPr lang="en-US"/>
              <a:pPr>
                <a:defRPr/>
              </a:pPr>
              <a:t>8/13/2023</a:t>
            </a:fld>
            <a:endParaRPr lang="en-GB" dirty="0"/>
          </a:p>
        </p:txBody>
      </p:sp>
      <p:sp>
        <p:nvSpPr>
          <p:cNvPr id="6" name="Footer Placeholder 4">
            <a:extLst>
              <a:ext uri="{FF2B5EF4-FFF2-40B4-BE49-F238E27FC236}">
                <a16:creationId xmlns:a16="http://schemas.microsoft.com/office/drawing/2014/main" id="{E642B537-6BF8-308B-422F-A04207614934}"/>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64677C88-FB13-93AD-86E7-DAE9609F8FCE}"/>
              </a:ext>
            </a:extLst>
          </p:cNvPr>
          <p:cNvSpPr>
            <a:spLocks noGrp="1"/>
          </p:cNvSpPr>
          <p:nvPr>
            <p:ph type="sldNum" sz="quarter" idx="12"/>
          </p:nvPr>
        </p:nvSpPr>
        <p:spPr/>
        <p:txBody>
          <a:bodyPr/>
          <a:lstStyle>
            <a:lvl1pPr>
              <a:defRPr/>
            </a:lvl1pPr>
          </a:lstStyle>
          <a:p>
            <a:pPr>
              <a:defRPr/>
            </a:pPr>
            <a:fld id="{F38C2BCA-C170-4699-9140-F737022DF91F}" type="slidenum">
              <a:rPr lang="en-GB" altLang="en-US"/>
              <a:pPr>
                <a:defRPr/>
              </a:pPr>
              <a:t>‹#›</a:t>
            </a:fld>
            <a:endParaRPr lang="en-GB" altLang="en-US"/>
          </a:p>
        </p:txBody>
      </p:sp>
    </p:spTree>
    <p:extLst>
      <p:ext uri="{BB962C8B-B14F-4D97-AF65-F5344CB8AC3E}">
        <p14:creationId xmlns:p14="http://schemas.microsoft.com/office/powerpoint/2010/main" val="1941700888"/>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2950F49A-B694-B82C-7E6B-330E674AAF2E}"/>
              </a:ext>
            </a:extLst>
          </p:cNvPr>
          <p:cNvSpPr>
            <a:spLocks noGrp="1"/>
          </p:cNvSpPr>
          <p:nvPr>
            <p:ph type="dt" sz="half" idx="10"/>
          </p:nvPr>
        </p:nvSpPr>
        <p:spPr/>
        <p:txBody>
          <a:bodyPr/>
          <a:lstStyle>
            <a:lvl1pPr>
              <a:defRPr/>
            </a:lvl1pPr>
          </a:lstStyle>
          <a:p>
            <a:pPr>
              <a:defRPr/>
            </a:pPr>
            <a:fld id="{0BBCA387-036B-4729-B9D8-B0FE4E059B4E}" type="datetime1">
              <a:rPr lang="en-US"/>
              <a:pPr>
                <a:defRPr/>
              </a:pPr>
              <a:t>8/13/2023</a:t>
            </a:fld>
            <a:endParaRPr lang="en-GB" dirty="0"/>
          </a:p>
        </p:txBody>
      </p:sp>
      <p:sp>
        <p:nvSpPr>
          <p:cNvPr id="8" name="Footer Placeholder 4">
            <a:extLst>
              <a:ext uri="{FF2B5EF4-FFF2-40B4-BE49-F238E27FC236}">
                <a16:creationId xmlns:a16="http://schemas.microsoft.com/office/drawing/2014/main" id="{6D6820DE-1E03-D691-BD98-0A1CCDB07005}"/>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0A358678-CB02-4485-1B08-F6332382ED27}"/>
              </a:ext>
            </a:extLst>
          </p:cNvPr>
          <p:cNvSpPr>
            <a:spLocks noGrp="1"/>
          </p:cNvSpPr>
          <p:nvPr>
            <p:ph type="sldNum" sz="quarter" idx="12"/>
          </p:nvPr>
        </p:nvSpPr>
        <p:spPr/>
        <p:txBody>
          <a:bodyPr/>
          <a:lstStyle>
            <a:lvl1pPr>
              <a:defRPr/>
            </a:lvl1pPr>
          </a:lstStyle>
          <a:p>
            <a:pPr>
              <a:defRPr/>
            </a:pPr>
            <a:fld id="{039D9277-B537-4DE8-A6F8-6DF741DBFC50}" type="slidenum">
              <a:rPr lang="en-GB" altLang="en-US"/>
              <a:pPr>
                <a:defRPr/>
              </a:pPr>
              <a:t>‹#›</a:t>
            </a:fld>
            <a:endParaRPr lang="en-GB" altLang="en-US"/>
          </a:p>
        </p:txBody>
      </p:sp>
    </p:spTree>
    <p:extLst>
      <p:ext uri="{BB962C8B-B14F-4D97-AF65-F5344CB8AC3E}">
        <p14:creationId xmlns:p14="http://schemas.microsoft.com/office/powerpoint/2010/main" val="2268832875"/>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394DC55B-E70E-4526-F8C4-50373DA5EB0B}"/>
              </a:ext>
            </a:extLst>
          </p:cNvPr>
          <p:cNvSpPr>
            <a:spLocks noGrp="1"/>
          </p:cNvSpPr>
          <p:nvPr>
            <p:ph type="dt" sz="half" idx="10"/>
          </p:nvPr>
        </p:nvSpPr>
        <p:spPr/>
        <p:txBody>
          <a:bodyPr/>
          <a:lstStyle>
            <a:lvl1pPr>
              <a:defRPr/>
            </a:lvl1pPr>
          </a:lstStyle>
          <a:p>
            <a:pPr>
              <a:defRPr/>
            </a:pPr>
            <a:fld id="{0B35116F-5D62-4522-BD38-47AEFC53E439}" type="datetime1">
              <a:rPr lang="en-US"/>
              <a:pPr>
                <a:defRPr/>
              </a:pPr>
              <a:t>8/13/2023</a:t>
            </a:fld>
            <a:endParaRPr lang="en-GB" dirty="0"/>
          </a:p>
        </p:txBody>
      </p:sp>
      <p:sp>
        <p:nvSpPr>
          <p:cNvPr id="4" name="Footer Placeholder 4">
            <a:extLst>
              <a:ext uri="{FF2B5EF4-FFF2-40B4-BE49-F238E27FC236}">
                <a16:creationId xmlns:a16="http://schemas.microsoft.com/office/drawing/2014/main" id="{0AEC64CC-DED3-8E73-6F6D-4BFEE05988D8}"/>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95B61666-12C9-7EA1-820D-6F6AD146FDB6}"/>
              </a:ext>
            </a:extLst>
          </p:cNvPr>
          <p:cNvSpPr>
            <a:spLocks noGrp="1"/>
          </p:cNvSpPr>
          <p:nvPr>
            <p:ph type="sldNum" sz="quarter" idx="12"/>
          </p:nvPr>
        </p:nvSpPr>
        <p:spPr/>
        <p:txBody>
          <a:bodyPr/>
          <a:lstStyle>
            <a:lvl1pPr>
              <a:defRPr/>
            </a:lvl1pPr>
          </a:lstStyle>
          <a:p>
            <a:pPr>
              <a:defRPr/>
            </a:pPr>
            <a:fld id="{06F567B2-F314-44D0-B545-5CE4F1708FAF}" type="slidenum">
              <a:rPr lang="en-GB" altLang="en-US"/>
              <a:pPr>
                <a:defRPr/>
              </a:pPr>
              <a:t>‹#›</a:t>
            </a:fld>
            <a:endParaRPr lang="en-GB" altLang="en-US"/>
          </a:p>
        </p:txBody>
      </p:sp>
    </p:spTree>
    <p:extLst>
      <p:ext uri="{BB962C8B-B14F-4D97-AF65-F5344CB8AC3E}">
        <p14:creationId xmlns:p14="http://schemas.microsoft.com/office/powerpoint/2010/main" val="552800"/>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37D3577-39E7-D413-3258-1D24111D4628}"/>
              </a:ext>
            </a:extLst>
          </p:cNvPr>
          <p:cNvSpPr>
            <a:spLocks noGrp="1"/>
          </p:cNvSpPr>
          <p:nvPr>
            <p:ph type="dt" sz="half" idx="10"/>
          </p:nvPr>
        </p:nvSpPr>
        <p:spPr/>
        <p:txBody>
          <a:bodyPr/>
          <a:lstStyle>
            <a:lvl1pPr>
              <a:defRPr/>
            </a:lvl1pPr>
          </a:lstStyle>
          <a:p>
            <a:pPr>
              <a:defRPr/>
            </a:pPr>
            <a:fld id="{B1EFD915-3EA2-40EA-90D8-230B63E67AB0}" type="datetime1">
              <a:rPr lang="en-US"/>
              <a:pPr>
                <a:defRPr/>
              </a:pPr>
              <a:t>8/13/2023</a:t>
            </a:fld>
            <a:endParaRPr lang="en-GB" dirty="0"/>
          </a:p>
        </p:txBody>
      </p:sp>
      <p:sp>
        <p:nvSpPr>
          <p:cNvPr id="3" name="Footer Placeholder 4">
            <a:extLst>
              <a:ext uri="{FF2B5EF4-FFF2-40B4-BE49-F238E27FC236}">
                <a16:creationId xmlns:a16="http://schemas.microsoft.com/office/drawing/2014/main" id="{87EA7794-FF2B-6A7F-3F46-476B38416DA4}"/>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9937F781-2918-6FE3-F9D6-8EDF38C56FB0}"/>
              </a:ext>
            </a:extLst>
          </p:cNvPr>
          <p:cNvSpPr>
            <a:spLocks noGrp="1"/>
          </p:cNvSpPr>
          <p:nvPr>
            <p:ph type="sldNum" sz="quarter" idx="12"/>
          </p:nvPr>
        </p:nvSpPr>
        <p:spPr/>
        <p:txBody>
          <a:bodyPr/>
          <a:lstStyle>
            <a:lvl1pPr>
              <a:defRPr/>
            </a:lvl1pPr>
          </a:lstStyle>
          <a:p>
            <a:pPr>
              <a:defRPr/>
            </a:pPr>
            <a:fld id="{AEA247D3-6AB5-42BA-ACD6-47FDC416AE52}" type="slidenum">
              <a:rPr lang="en-GB" altLang="en-US"/>
              <a:pPr>
                <a:defRPr/>
              </a:pPr>
              <a:t>‹#›</a:t>
            </a:fld>
            <a:endParaRPr lang="en-GB" altLang="en-US"/>
          </a:p>
        </p:txBody>
      </p:sp>
    </p:spTree>
    <p:extLst>
      <p:ext uri="{BB962C8B-B14F-4D97-AF65-F5344CB8AC3E}">
        <p14:creationId xmlns:p14="http://schemas.microsoft.com/office/powerpoint/2010/main" val="2555142578"/>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8FBCD1C-68D4-2683-20C5-91B40C9138EF}"/>
              </a:ext>
            </a:extLst>
          </p:cNvPr>
          <p:cNvSpPr>
            <a:spLocks noGrp="1"/>
          </p:cNvSpPr>
          <p:nvPr>
            <p:ph type="dt" sz="half" idx="10"/>
          </p:nvPr>
        </p:nvSpPr>
        <p:spPr/>
        <p:txBody>
          <a:bodyPr/>
          <a:lstStyle>
            <a:lvl1pPr>
              <a:defRPr/>
            </a:lvl1pPr>
          </a:lstStyle>
          <a:p>
            <a:pPr>
              <a:defRPr/>
            </a:pPr>
            <a:fld id="{C1263C7F-1659-47D6-BD6D-6325312C338D}" type="datetime1">
              <a:rPr lang="en-US"/>
              <a:pPr>
                <a:defRPr/>
              </a:pPr>
              <a:t>8/13/2023</a:t>
            </a:fld>
            <a:endParaRPr lang="en-GB" dirty="0"/>
          </a:p>
        </p:txBody>
      </p:sp>
      <p:sp>
        <p:nvSpPr>
          <p:cNvPr id="6" name="Footer Placeholder 4">
            <a:extLst>
              <a:ext uri="{FF2B5EF4-FFF2-40B4-BE49-F238E27FC236}">
                <a16:creationId xmlns:a16="http://schemas.microsoft.com/office/drawing/2014/main" id="{D228541D-36B9-12E8-5011-791948C2442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8521A7F-1D64-F162-DC12-E3F895B575DB}"/>
              </a:ext>
            </a:extLst>
          </p:cNvPr>
          <p:cNvSpPr>
            <a:spLocks noGrp="1"/>
          </p:cNvSpPr>
          <p:nvPr>
            <p:ph type="sldNum" sz="quarter" idx="12"/>
          </p:nvPr>
        </p:nvSpPr>
        <p:spPr/>
        <p:txBody>
          <a:bodyPr/>
          <a:lstStyle>
            <a:lvl1pPr>
              <a:defRPr/>
            </a:lvl1pPr>
          </a:lstStyle>
          <a:p>
            <a:pPr>
              <a:defRPr/>
            </a:pPr>
            <a:fld id="{991516BD-B556-4D0F-A5D6-274C7BA0F993}" type="slidenum">
              <a:rPr lang="en-GB" altLang="en-US"/>
              <a:pPr>
                <a:defRPr/>
              </a:pPr>
              <a:t>‹#›</a:t>
            </a:fld>
            <a:endParaRPr lang="en-GB" altLang="en-US"/>
          </a:p>
        </p:txBody>
      </p:sp>
    </p:spTree>
    <p:extLst>
      <p:ext uri="{BB962C8B-B14F-4D97-AF65-F5344CB8AC3E}">
        <p14:creationId xmlns:p14="http://schemas.microsoft.com/office/powerpoint/2010/main" val="3664286767"/>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B533980-5C21-081B-1EE4-EA1AE0C67A69}"/>
              </a:ext>
            </a:extLst>
          </p:cNvPr>
          <p:cNvSpPr>
            <a:spLocks noGrp="1"/>
          </p:cNvSpPr>
          <p:nvPr>
            <p:ph type="dt" sz="half" idx="10"/>
          </p:nvPr>
        </p:nvSpPr>
        <p:spPr/>
        <p:txBody>
          <a:bodyPr/>
          <a:lstStyle>
            <a:lvl1pPr>
              <a:defRPr/>
            </a:lvl1pPr>
          </a:lstStyle>
          <a:p>
            <a:pPr>
              <a:defRPr/>
            </a:pPr>
            <a:fld id="{44032CE0-F727-48B9-8650-F689564F050B}" type="datetime1">
              <a:rPr lang="en-US"/>
              <a:pPr>
                <a:defRPr/>
              </a:pPr>
              <a:t>8/13/2023</a:t>
            </a:fld>
            <a:endParaRPr lang="en-GB" dirty="0"/>
          </a:p>
        </p:txBody>
      </p:sp>
      <p:sp>
        <p:nvSpPr>
          <p:cNvPr id="6" name="Footer Placeholder 4">
            <a:extLst>
              <a:ext uri="{FF2B5EF4-FFF2-40B4-BE49-F238E27FC236}">
                <a16:creationId xmlns:a16="http://schemas.microsoft.com/office/drawing/2014/main" id="{ED389EBE-34F3-F089-5E73-040AA84F9E95}"/>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D551680F-7243-5FD7-EF41-9B93E9136DD8}"/>
              </a:ext>
            </a:extLst>
          </p:cNvPr>
          <p:cNvSpPr>
            <a:spLocks noGrp="1"/>
          </p:cNvSpPr>
          <p:nvPr>
            <p:ph type="sldNum" sz="quarter" idx="12"/>
          </p:nvPr>
        </p:nvSpPr>
        <p:spPr/>
        <p:txBody>
          <a:bodyPr/>
          <a:lstStyle>
            <a:lvl1pPr>
              <a:defRPr/>
            </a:lvl1pPr>
          </a:lstStyle>
          <a:p>
            <a:pPr>
              <a:defRPr/>
            </a:pPr>
            <a:fld id="{69243F9E-B2D0-4BD2-857A-6CEFE43F73EF}" type="slidenum">
              <a:rPr lang="en-GB" altLang="en-US"/>
              <a:pPr>
                <a:defRPr/>
              </a:pPr>
              <a:t>‹#›</a:t>
            </a:fld>
            <a:endParaRPr lang="en-GB" altLang="en-US"/>
          </a:p>
        </p:txBody>
      </p:sp>
    </p:spTree>
    <p:extLst>
      <p:ext uri="{BB962C8B-B14F-4D97-AF65-F5344CB8AC3E}">
        <p14:creationId xmlns:p14="http://schemas.microsoft.com/office/powerpoint/2010/main" val="997703855"/>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D86E859-00A3-666E-4049-61CC8C61E81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AB80ED77-60AD-6AB6-1CA0-B07FEE7973F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27B95939-8F3D-55C7-AE37-D5BE2EE72C4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6366081-4899-4810-8F7D-FA8156AD30DD}" type="datetime1">
              <a:rPr lang="en-US"/>
              <a:pPr>
                <a:defRPr/>
              </a:pPr>
              <a:t>8/13/2023</a:t>
            </a:fld>
            <a:endParaRPr lang="en-GB" dirty="0"/>
          </a:p>
        </p:txBody>
      </p:sp>
      <p:sp>
        <p:nvSpPr>
          <p:cNvPr id="5" name="Footer Placeholder 4">
            <a:extLst>
              <a:ext uri="{FF2B5EF4-FFF2-40B4-BE49-F238E27FC236}">
                <a16:creationId xmlns:a16="http://schemas.microsoft.com/office/drawing/2014/main" id="{DE89EFF8-D55D-A621-09F3-E8878DAA955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E2C143F7-653F-5BA3-DFA4-72250F1EFAE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B4CEFB9-E364-4DE1-A384-8B2294888C0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212" r:id="rId1"/>
    <p:sldLayoutId id="2147485213" r:id="rId2"/>
    <p:sldLayoutId id="2147485214" r:id="rId3"/>
    <p:sldLayoutId id="2147485215" r:id="rId4"/>
    <p:sldLayoutId id="2147485216" r:id="rId5"/>
    <p:sldLayoutId id="2147485217" r:id="rId6"/>
    <p:sldLayoutId id="2147485218" r:id="rId7"/>
    <p:sldLayoutId id="2147485219" r:id="rId8"/>
    <p:sldLayoutId id="2147485220" r:id="rId9"/>
    <p:sldLayoutId id="2147485221" r:id="rId10"/>
    <p:sldLayoutId id="2147485222" r:id="rId11"/>
  </p:sldLayoutIdLst>
  <p:transition spd="med">
    <p:pull/>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8AC339-2531-3922-DDE3-DCB1DB6396D3}"/>
              </a:ext>
            </a:extLst>
          </p:cNvPr>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2051" name="Text Placeholder 2">
            <a:extLst>
              <a:ext uri="{FF2B5EF4-FFF2-40B4-BE49-F238E27FC236}">
                <a16:creationId xmlns:a16="http://schemas.microsoft.com/office/drawing/2014/main" id="{3500AB19-3C78-A664-EC2D-D3380C319575}"/>
              </a:ext>
            </a:extLst>
          </p:cNvPr>
          <p:cNvSpPr>
            <a:spLocks noGrp="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E1C1C5B-383C-13FA-6DB1-E08960371FB3}"/>
              </a:ext>
            </a:extLst>
          </p:cNvPr>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a:defRPr/>
            </a:pPr>
            <a:fld id="{D47C446D-6F8E-4608-BBC4-7EB23CCA20DC}" type="datetime1">
              <a:rPr lang="en-US"/>
              <a:pPr>
                <a:defRPr/>
              </a:pPr>
              <a:t>8/13/2023</a:t>
            </a:fld>
            <a:endParaRPr lang="en-GB" dirty="0"/>
          </a:p>
        </p:txBody>
      </p:sp>
      <p:sp>
        <p:nvSpPr>
          <p:cNvPr id="5" name="Footer Placeholder 4">
            <a:extLst>
              <a:ext uri="{FF2B5EF4-FFF2-40B4-BE49-F238E27FC236}">
                <a16:creationId xmlns:a16="http://schemas.microsoft.com/office/drawing/2014/main" id="{6D9D9B87-571A-D98D-228C-FCE21162F98A}"/>
              </a:ext>
            </a:extLst>
          </p:cNvPr>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pPr>
              <a:defRPr/>
            </a:pPr>
            <a:endParaRPr lang="en-GB"/>
          </a:p>
        </p:txBody>
      </p:sp>
      <p:sp>
        <p:nvSpPr>
          <p:cNvPr id="6" name="Slide Number Placeholder 5">
            <a:extLst>
              <a:ext uri="{FF2B5EF4-FFF2-40B4-BE49-F238E27FC236}">
                <a16:creationId xmlns:a16="http://schemas.microsoft.com/office/drawing/2014/main" id="{994AA442-B91A-921D-C172-0D2FDDF1B577}"/>
              </a:ext>
            </a:extLst>
          </p:cNvPr>
          <p:cNvSpPr>
            <a:spLocks noGrp="1"/>
          </p:cNvSpPr>
          <p:nvPr>
            <p:ph type="sldNum" sz="quarter" idx="4"/>
          </p:nvPr>
        </p:nvSpPr>
        <p:spPr>
          <a:xfrm>
            <a:off x="8128000" y="6470650"/>
            <a:ext cx="730250" cy="274638"/>
          </a:xfrm>
          <a:prstGeom prst="rect">
            <a:avLst/>
          </a:prstGeom>
        </p:spPr>
        <p:txBody>
          <a:bodyPr vert="horz" wrap="square" lIns="91440" tIns="45720" rIns="91440" bIns="45720" numCol="1" anchor="ctr" anchorCtr="0" compatLnSpc="1">
            <a:prstTxWarp prst="textNoShape">
              <a:avLst/>
            </a:prstTxWarp>
          </a:bodyPr>
          <a:lstStyle>
            <a:lvl1pPr>
              <a:defRPr sz="1000">
                <a:solidFill>
                  <a:srgbClr val="474233"/>
                </a:solidFill>
                <a:latin typeface="Tw Cen MT Condensed" panose="020B0606020104020203" pitchFamily="34" charset="0"/>
              </a:defRPr>
            </a:lvl1pPr>
          </a:lstStyle>
          <a:p>
            <a:pPr>
              <a:defRPr/>
            </a:pPr>
            <a:fld id="{8E5EC0B9-F76E-4A44-AF8A-087BC9495844}" type="slidenum">
              <a:rPr lang="en-GB" altLang="en-US"/>
              <a:pPr>
                <a:defRPr/>
              </a:pPr>
              <a:t>‹#›</a:t>
            </a:fld>
            <a:endParaRPr lang="en-GB" altLang="en-US"/>
          </a:p>
        </p:txBody>
      </p:sp>
      <p:cxnSp>
        <p:nvCxnSpPr>
          <p:cNvPr id="7" name="Straight Connector 6">
            <a:extLst>
              <a:ext uri="{FF2B5EF4-FFF2-40B4-BE49-F238E27FC236}">
                <a16:creationId xmlns:a16="http://schemas.microsoft.com/office/drawing/2014/main" id="{900C467A-F107-C069-A038-9A612C6ABDC1}"/>
              </a:ext>
            </a:extLst>
          </p:cNvPr>
          <p:cNvCxnSpPr/>
          <p:nvPr/>
        </p:nvCxnSpPr>
        <p:spPr>
          <a:xfrm flipV="1">
            <a:off x="571500" y="827088"/>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5234" r:id="rId1"/>
    <p:sldLayoutId id="2147485235" r:id="rId2"/>
    <p:sldLayoutId id="2147485236" r:id="rId3"/>
    <p:sldLayoutId id="2147485237" r:id="rId4"/>
    <p:sldLayoutId id="2147485238" r:id="rId5"/>
    <p:sldLayoutId id="2147485239" r:id="rId6"/>
    <p:sldLayoutId id="2147485240" r:id="rId7"/>
    <p:sldLayoutId id="2147485241" r:id="rId8"/>
    <p:sldLayoutId id="2147485242" r:id="rId9"/>
    <p:sldLayoutId id="2147485243" r:id="rId10"/>
    <p:sldLayoutId id="2147485244" r:id="rId11"/>
    <p:sldLayoutId id="2147485245" r:id="rId12"/>
  </p:sldLayoutIdLst>
  <p:transition spd="med">
    <p:pull/>
  </p:transition>
  <p:hf hdr="0" ftr="0" dt="0"/>
  <p:txStyles>
    <p:titleStyle>
      <a:lvl1pPr algn="l" defTabSz="912813" rtl="0" eaLnBrk="0" fontAlgn="base" hangingPunct="0">
        <a:lnSpc>
          <a:spcPct val="80000"/>
        </a:lnSpc>
        <a:spcBef>
          <a:spcPct val="0"/>
        </a:spcBef>
        <a:spcAft>
          <a:spcPct val="0"/>
        </a:spcAft>
        <a:defRPr sz="4400" kern="1200" cap="all" spc="100">
          <a:solidFill>
            <a:srgbClr val="474233"/>
          </a:solidFill>
          <a:latin typeface="+mj-lt"/>
          <a:ea typeface="+mj-ea"/>
          <a:cs typeface="+mj-cs"/>
        </a:defRPr>
      </a:lvl1pPr>
      <a:lvl2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0"/>
        </a:defRPr>
      </a:lvl2pPr>
      <a:lvl3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0"/>
        </a:defRPr>
      </a:lvl3pPr>
      <a:lvl4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0"/>
        </a:defRPr>
      </a:lvl4pPr>
      <a:lvl5pPr algn="l" defTabSz="912813" rtl="0" eaLnBrk="0" fontAlgn="base" hangingPunct="0">
        <a:lnSpc>
          <a:spcPct val="80000"/>
        </a:lnSpc>
        <a:spcBef>
          <a:spcPct val="0"/>
        </a:spcBef>
        <a:spcAft>
          <a:spcPct val="0"/>
        </a:spcAft>
        <a:defRPr sz="4400">
          <a:solidFill>
            <a:srgbClr val="474233"/>
          </a:solidFill>
          <a:latin typeface="Tw Cen MT Condensed" panose="020B0606020104020203" pitchFamily="34" charset="0"/>
        </a:defRPr>
      </a:lvl5pPr>
      <a:lvl6pPr marL="457200" algn="l" defTabSz="912813" rtl="0" fontAlgn="base">
        <a:lnSpc>
          <a:spcPct val="80000"/>
        </a:lnSpc>
        <a:spcBef>
          <a:spcPct val="0"/>
        </a:spcBef>
        <a:spcAft>
          <a:spcPct val="0"/>
        </a:spcAft>
        <a:defRPr sz="4400">
          <a:solidFill>
            <a:srgbClr val="474233"/>
          </a:solidFill>
          <a:latin typeface="Tw Cen MT Condensed" panose="020B0606020104020203" pitchFamily="34" charset="0"/>
        </a:defRPr>
      </a:lvl6pPr>
      <a:lvl7pPr marL="914400" algn="l" defTabSz="912813" rtl="0" fontAlgn="base">
        <a:lnSpc>
          <a:spcPct val="80000"/>
        </a:lnSpc>
        <a:spcBef>
          <a:spcPct val="0"/>
        </a:spcBef>
        <a:spcAft>
          <a:spcPct val="0"/>
        </a:spcAft>
        <a:defRPr sz="4400">
          <a:solidFill>
            <a:srgbClr val="474233"/>
          </a:solidFill>
          <a:latin typeface="Tw Cen MT Condensed" panose="020B0606020104020203" pitchFamily="34" charset="0"/>
        </a:defRPr>
      </a:lvl7pPr>
      <a:lvl8pPr marL="1371600" algn="l" defTabSz="912813" rtl="0" fontAlgn="base">
        <a:lnSpc>
          <a:spcPct val="80000"/>
        </a:lnSpc>
        <a:spcBef>
          <a:spcPct val="0"/>
        </a:spcBef>
        <a:spcAft>
          <a:spcPct val="0"/>
        </a:spcAft>
        <a:defRPr sz="4400">
          <a:solidFill>
            <a:srgbClr val="474233"/>
          </a:solidFill>
          <a:latin typeface="Tw Cen MT Condensed" panose="020B0606020104020203" pitchFamily="34" charset="0"/>
        </a:defRPr>
      </a:lvl8pPr>
      <a:lvl9pPr marL="1828800" algn="l" defTabSz="912813" rtl="0" fontAlgn="base">
        <a:lnSpc>
          <a:spcPct val="80000"/>
        </a:lnSpc>
        <a:spcBef>
          <a:spcPct val="0"/>
        </a:spcBef>
        <a:spcAft>
          <a:spcPct val="0"/>
        </a:spcAft>
        <a:defRPr sz="4400">
          <a:solidFill>
            <a:srgbClr val="474233"/>
          </a:solidFill>
          <a:latin typeface="Tw Cen MT Condensed" panose="020B0606020104020203" pitchFamily="34" charset="0"/>
        </a:defRPr>
      </a:lvl9pPr>
    </p:titleStyle>
    <p:bodyStyle>
      <a:lvl1pPr marL="90488" indent="-90488" algn="l" defTabSz="912813" rtl="0" eaLnBrk="0" fontAlgn="base" hangingPunct="0">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13"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600" kern="1200">
          <a:solidFill>
            <a:schemeClr val="tx1"/>
          </a:solidFill>
          <a:latin typeface="+mn-lt"/>
          <a:ea typeface="+mn-ea"/>
          <a:cs typeface="+mn-cs"/>
        </a:defRPr>
      </a:lvl2pPr>
      <a:lvl3pPr marL="447675"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3pPr>
      <a:lvl4pPr marL="593725"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4pPr>
      <a:lvl5pPr marL="776288" indent="-136525" algn="l" defTabSz="912813" rtl="0" eaLnBrk="0" fontAlgn="base" hangingPunct="0">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CB15A66A-6A38-5A6B-3769-5018EF08F61A}"/>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91CD2AD8-1797-1B32-0DD1-B207627615AF}"/>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07243AA-0AEC-7541-CAEF-702348C25EC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12E033FF-6395-4DB1-9C33-65E2C40F6867}" type="datetime1">
              <a:rPr lang="en-US"/>
              <a:pPr>
                <a:defRPr/>
              </a:pPr>
              <a:t>8/13/2023</a:t>
            </a:fld>
            <a:endParaRPr lang="en-US"/>
          </a:p>
        </p:txBody>
      </p:sp>
      <p:sp>
        <p:nvSpPr>
          <p:cNvPr id="5" name="Footer Placeholder 4">
            <a:extLst>
              <a:ext uri="{FF2B5EF4-FFF2-40B4-BE49-F238E27FC236}">
                <a16:creationId xmlns:a16="http://schemas.microsoft.com/office/drawing/2014/main" id="{07A24B4B-4FBA-F8D9-BBF7-28502175A74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13463255-1A37-BDE9-2DF6-AD45A3492A7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462B3840-CEAC-4E76-98B1-B6E64ACA587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223" r:id="rId1"/>
    <p:sldLayoutId id="2147485224" r:id="rId2"/>
    <p:sldLayoutId id="2147485225" r:id="rId3"/>
    <p:sldLayoutId id="2147485226" r:id="rId4"/>
    <p:sldLayoutId id="2147485227" r:id="rId5"/>
    <p:sldLayoutId id="2147485228" r:id="rId6"/>
    <p:sldLayoutId id="2147485229" r:id="rId7"/>
    <p:sldLayoutId id="2147485230" r:id="rId8"/>
    <p:sldLayoutId id="2147485231" r:id="rId9"/>
    <p:sldLayoutId id="2147485232" r:id="rId10"/>
    <p:sldLayoutId id="2147485233" r:id="rId11"/>
  </p:sldLayoutIdLst>
  <p:hf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budget.finance.go.ug/lgpas"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F7F2"/>
        </a:solidFill>
        <a:effectLst/>
      </p:bgPr>
    </p:bg>
    <p:spTree>
      <p:nvGrpSpPr>
        <p:cNvPr id="1" name=""/>
        <p:cNvGrpSpPr/>
        <p:nvPr/>
      </p:nvGrpSpPr>
      <p:grpSpPr>
        <a:xfrm>
          <a:off x="0" y="0"/>
          <a:ext cx="0" cy="0"/>
          <a:chOff x="0" y="0"/>
          <a:chExt cx="0" cy="0"/>
        </a:xfrm>
      </p:grpSpPr>
      <p:pic>
        <p:nvPicPr>
          <p:cNvPr id="18434" name="Picture 3" descr="http://upload.wikimedia.org/wikipedia/commons/thumb/1/15/Coat_of_arms_of_the_Republic_of_Uganda.svg/200px-Coat_of_arms_of_the_Republic_of_Uganda.svg.png">
            <a:extLst>
              <a:ext uri="{FF2B5EF4-FFF2-40B4-BE49-F238E27FC236}">
                <a16:creationId xmlns:a16="http://schemas.microsoft.com/office/drawing/2014/main" id="{98598574-D3A5-4AC8-A50C-3D23C65BF7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60338"/>
            <a:ext cx="144780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4">
            <a:extLst>
              <a:ext uri="{FF2B5EF4-FFF2-40B4-BE49-F238E27FC236}">
                <a16:creationId xmlns:a16="http://schemas.microsoft.com/office/drawing/2014/main" id="{8094CC16-B9E6-3497-32E5-0B80E78D0979}"/>
              </a:ext>
            </a:extLst>
          </p:cNvPr>
          <p:cNvSpPr>
            <a:spLocks noChangeArrowheads="1"/>
          </p:cNvSpPr>
          <p:nvPr/>
        </p:nvSpPr>
        <p:spPr bwMode="auto">
          <a:xfrm>
            <a:off x="3319463" y="1330325"/>
            <a:ext cx="19716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42900">
              <a:defRPr>
                <a:solidFill>
                  <a:schemeClr val="tx1"/>
                </a:solidFill>
                <a:latin typeface="Calibri" panose="020F0502020204030204" pitchFamily="34" charset="0"/>
              </a:defRPr>
            </a:lvl1pPr>
            <a:lvl2pPr marL="742950" indent="-285750" defTabSz="342900">
              <a:defRPr>
                <a:solidFill>
                  <a:schemeClr val="tx1"/>
                </a:solidFill>
                <a:latin typeface="Calibri" panose="020F0502020204030204" pitchFamily="34" charset="0"/>
              </a:defRPr>
            </a:lvl2pPr>
            <a:lvl3pPr marL="1143000" indent="-228600" defTabSz="342900">
              <a:defRPr>
                <a:solidFill>
                  <a:schemeClr val="tx1"/>
                </a:solidFill>
                <a:latin typeface="Calibri" panose="020F0502020204030204" pitchFamily="34" charset="0"/>
              </a:defRPr>
            </a:lvl3pPr>
            <a:lvl4pPr marL="1600200" indent="-228600" defTabSz="342900">
              <a:defRPr>
                <a:solidFill>
                  <a:schemeClr val="tx1"/>
                </a:solidFill>
                <a:latin typeface="Calibri" panose="020F0502020204030204" pitchFamily="34" charset="0"/>
              </a:defRPr>
            </a:lvl4pPr>
            <a:lvl5pPr marL="2057400" indent="-228600" defTabSz="342900">
              <a:defRPr>
                <a:solidFill>
                  <a:schemeClr val="tx1"/>
                </a:solidFill>
                <a:latin typeface="Calibri" panose="020F0502020204030204" pitchFamily="34" charset="0"/>
              </a:defRPr>
            </a:lvl5pPr>
            <a:lvl6pPr marL="2514600" indent="-228600" defTabSz="342900" eaLnBrk="0" fontAlgn="base" hangingPunct="0">
              <a:spcBef>
                <a:spcPct val="0"/>
              </a:spcBef>
              <a:spcAft>
                <a:spcPct val="0"/>
              </a:spcAft>
              <a:defRPr>
                <a:solidFill>
                  <a:schemeClr val="tx1"/>
                </a:solidFill>
                <a:latin typeface="Calibri" panose="020F0502020204030204" pitchFamily="34" charset="0"/>
              </a:defRPr>
            </a:lvl6pPr>
            <a:lvl7pPr marL="2971800" indent="-228600" defTabSz="342900" eaLnBrk="0" fontAlgn="base" hangingPunct="0">
              <a:spcBef>
                <a:spcPct val="0"/>
              </a:spcBef>
              <a:spcAft>
                <a:spcPct val="0"/>
              </a:spcAft>
              <a:defRPr>
                <a:solidFill>
                  <a:schemeClr val="tx1"/>
                </a:solidFill>
                <a:latin typeface="Calibri" panose="020F0502020204030204" pitchFamily="34" charset="0"/>
              </a:defRPr>
            </a:lvl7pPr>
            <a:lvl8pPr marL="3429000" indent="-228600" defTabSz="342900" eaLnBrk="0" fontAlgn="base" hangingPunct="0">
              <a:spcBef>
                <a:spcPct val="0"/>
              </a:spcBef>
              <a:spcAft>
                <a:spcPct val="0"/>
              </a:spcAft>
              <a:defRPr>
                <a:solidFill>
                  <a:schemeClr val="tx1"/>
                </a:solidFill>
                <a:latin typeface="Calibri" panose="020F0502020204030204" pitchFamily="34" charset="0"/>
              </a:defRPr>
            </a:lvl8pPr>
            <a:lvl9pPr marL="3886200" indent="-228600" defTabSz="3429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buFont typeface="Arial" panose="020B0604020202020204" pitchFamily="34" charset="0"/>
              <a:buNone/>
            </a:pPr>
            <a:r>
              <a:rPr lang="en-US" altLang="en-US" sz="1200" b="1">
                <a:solidFill>
                  <a:srgbClr val="2E2B21"/>
                </a:solidFill>
              </a:rPr>
              <a:t>THE REPUBLIC OF UGANDA</a:t>
            </a:r>
          </a:p>
        </p:txBody>
      </p:sp>
      <p:sp>
        <p:nvSpPr>
          <p:cNvPr id="6" name="TextBox 5">
            <a:extLst>
              <a:ext uri="{FF2B5EF4-FFF2-40B4-BE49-F238E27FC236}">
                <a16:creationId xmlns:a16="http://schemas.microsoft.com/office/drawing/2014/main" id="{BB8620D3-53C7-040E-B595-649B5283EBAE}"/>
              </a:ext>
            </a:extLst>
          </p:cNvPr>
          <p:cNvSpPr txBox="1"/>
          <p:nvPr/>
        </p:nvSpPr>
        <p:spPr>
          <a:xfrm>
            <a:off x="0" y="6025954"/>
            <a:ext cx="9144000" cy="523220"/>
          </a:xfrm>
          <a:prstGeom prst="rect">
            <a:avLst/>
          </a:prstGeom>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38100" dir="13500000" algn="br" rotWithShape="0">
              <a:prstClr val="black">
                <a:alpha val="40000"/>
              </a:prstClr>
            </a:outerShdw>
          </a:effectLst>
          <a:scene3d>
            <a:camera prst="orthographicFront"/>
            <a:lightRig rig="threePt" dir="t"/>
          </a:scene3d>
          <a:sp3d>
            <a:bevelT w="165100" prst="coolSlant"/>
          </a:sp3d>
        </p:spPr>
        <p:txBody>
          <a:bodyPr>
            <a:spAutoFit/>
          </a:bodyPr>
          <a:lstStyle/>
          <a:p>
            <a:pPr algn="ctr">
              <a:defRPr/>
            </a:pPr>
            <a:r>
              <a:rPr lang="en-US" sz="2800" b="1" dirty="0" smtClean="0">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rPr>
              <a:t>JULY-AUGUST 2023</a:t>
            </a:r>
            <a:endParaRPr lang="en-US" sz="2800" b="1" dirty="0">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endParaRPr>
          </a:p>
        </p:txBody>
      </p:sp>
      <p:pic>
        <p:nvPicPr>
          <p:cNvPr id="18439" name="Picture 6">
            <a:extLst>
              <a:ext uri="{FF2B5EF4-FFF2-40B4-BE49-F238E27FC236}">
                <a16:creationId xmlns:a16="http://schemas.microsoft.com/office/drawing/2014/main" id="{26528434-8C18-691B-D904-06049EED85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714500"/>
            <a:ext cx="9144000"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9">
            <a:extLst>
              <a:ext uri="{FF2B5EF4-FFF2-40B4-BE49-F238E27FC236}">
                <a16:creationId xmlns:a16="http://schemas.microsoft.com/office/drawing/2014/main" id="{8FF9FFDA-6723-ABA1-DE4D-F76B9911E51C}"/>
              </a:ext>
            </a:extLst>
          </p:cNvPr>
          <p:cNvSpPr txBox="1">
            <a:spLocks noChangeArrowheads="1"/>
          </p:cNvSpPr>
          <p:nvPr/>
        </p:nvSpPr>
        <p:spPr bwMode="auto">
          <a:xfrm>
            <a:off x="0" y="2278063"/>
            <a:ext cx="9144000" cy="1938337"/>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r>
              <a:rPr lang="en-US" altLang="en-US" sz="4000" b="1" dirty="0">
                <a:solidFill>
                  <a:srgbClr val="C00000"/>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rPr>
              <a:t>DISSEMINATION OF THE LOWER LOCAL GOVERNMENT PERFORMANCE ASSESSMENT RESULTS</a:t>
            </a:r>
          </a:p>
        </p:txBody>
      </p:sp>
      <p:sp>
        <p:nvSpPr>
          <p:cNvPr id="18441" name="AutoShape 14" descr="Museveni: Now Gov't To Focus On Municipality Roads | ChimpReports">
            <a:extLst>
              <a:ext uri="{FF2B5EF4-FFF2-40B4-BE49-F238E27FC236}">
                <a16:creationId xmlns:a16="http://schemas.microsoft.com/office/drawing/2014/main" id="{635B0A41-4AC6-1833-9BB9-5CB5FBCD919D}"/>
              </a:ext>
            </a:extLst>
          </p:cNvPr>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8442" name="AutoShape 16" descr="Museveni: Now Gov't To Focus On Municipality Roads | ChimpReports">
            <a:extLst>
              <a:ext uri="{FF2B5EF4-FFF2-40B4-BE49-F238E27FC236}">
                <a16:creationId xmlns:a16="http://schemas.microsoft.com/office/drawing/2014/main" id="{347C6DE2-6F95-B4AD-DA00-32520B37CE04}"/>
              </a:ext>
            </a:extLst>
          </p:cNvPr>
          <p:cNvSpPr>
            <a:spLocks noChangeAspect="1" noChangeArrowheads="1"/>
          </p:cNvSpPr>
          <p:nvPr/>
        </p:nvSpPr>
        <p:spPr bwMode="auto">
          <a:xfrm>
            <a:off x="29686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8443" name="AutoShape 18" descr="Museveni: Now Gov't To Focus On Municipality Roads | ChimpReports">
            <a:extLst>
              <a:ext uri="{FF2B5EF4-FFF2-40B4-BE49-F238E27FC236}">
                <a16:creationId xmlns:a16="http://schemas.microsoft.com/office/drawing/2014/main" id="{73A89C8F-8FA4-3DA9-9D2D-DEAA33AC36D9}"/>
              </a:ext>
            </a:extLst>
          </p:cNvPr>
          <p:cNvSpPr>
            <a:spLocks noChangeAspect="1" noChangeArrowheads="1"/>
          </p:cNvSpPr>
          <p:nvPr/>
        </p:nvSpPr>
        <p:spPr bwMode="auto">
          <a:xfrm>
            <a:off x="449263"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endParaRPr lang="en-US" altLang="en-US"/>
          </a:p>
        </p:txBody>
      </p:sp>
      <p:sp>
        <p:nvSpPr>
          <p:cNvPr id="11" name="TextBox 10">
            <a:extLst>
              <a:ext uri="{FF2B5EF4-FFF2-40B4-BE49-F238E27FC236}">
                <a16:creationId xmlns:a16="http://schemas.microsoft.com/office/drawing/2014/main" id="{C01D1187-81C3-CE25-92A9-C514A232B342}"/>
              </a:ext>
            </a:extLst>
          </p:cNvPr>
          <p:cNvSpPr txBox="1"/>
          <p:nvPr/>
        </p:nvSpPr>
        <p:spPr>
          <a:xfrm>
            <a:off x="754063" y="4718050"/>
            <a:ext cx="7856537" cy="800219"/>
          </a:xfrm>
          <a:prstGeom prst="rect">
            <a:avLst/>
          </a:prstGeom>
          <a:noFill/>
        </p:spPr>
        <p:txBody>
          <a:bodyPr wrap="square">
            <a:spAutoFit/>
          </a:bodyPr>
          <a:lstStyle/>
          <a:p>
            <a:pPr algn="ctr">
              <a:defRPr/>
            </a:pPr>
            <a:endParaRPr lang="en-US" sz="1000" b="1" dirty="0">
              <a:solidFill>
                <a:srgbClr val="002060"/>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endParaRPr>
          </a:p>
          <a:p>
            <a:pPr algn="ctr">
              <a:defRPr/>
            </a:pPr>
            <a:r>
              <a:rPr lang="en-US" sz="3600" b="1" dirty="0" smtClean="0">
                <a:solidFill>
                  <a:srgbClr val="002060"/>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rPr>
              <a:t>NAKASONGOLA DISTRICT </a:t>
            </a:r>
            <a:endParaRPr lang="en-US" sz="3600" b="1" dirty="0">
              <a:solidFill>
                <a:srgbClr val="002060"/>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endParaRPr>
          </a:p>
        </p:txBody>
      </p:sp>
    </p:spTree>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2">
            <a:extLst>
              <a:ext uri="{FF2B5EF4-FFF2-40B4-BE49-F238E27FC236}">
                <a16:creationId xmlns:a16="http://schemas.microsoft.com/office/drawing/2014/main" id="{08A4F4DD-43ED-20D3-A1C7-B70CAEEBF4E8}"/>
              </a:ext>
            </a:extLst>
          </p:cNvPr>
          <p:cNvSpPr txBox="1">
            <a:spLocks noChangeArrowheads="1"/>
          </p:cNvSpPr>
          <p:nvPr/>
        </p:nvSpPr>
        <p:spPr bwMode="auto">
          <a:xfrm>
            <a:off x="304800" y="1993173"/>
            <a:ext cx="876300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en-US" altLang="en-US" sz="3600" b="1" dirty="0"/>
              <a:t>Refer to one of the LLG Report and Discuss the Gaps Identified</a:t>
            </a:r>
          </a:p>
          <a:p>
            <a:pPr algn="ctr"/>
            <a:r>
              <a:rPr lang="en-US" altLang="en-US" sz="3600" b="1" dirty="0"/>
              <a:t>Detailed LLG Reports can be accessed on: </a:t>
            </a:r>
            <a:r>
              <a:rPr lang="en-US" altLang="en-US" sz="3600" u="sng" dirty="0">
                <a:solidFill>
                  <a:srgbClr val="FF0000"/>
                </a:solidFill>
                <a:latin typeface="Century Gothic" panose="020B0502020202020204" pitchFamily="34" charset="0"/>
                <a:hlinkClick r:id="rId2"/>
              </a:rPr>
              <a:t>https://budget.finance.go.ug/lgpas</a:t>
            </a:r>
            <a:r>
              <a:rPr lang="en-US" altLang="en-US" sz="3600" u="sng" dirty="0">
                <a:solidFill>
                  <a:srgbClr val="FF0000"/>
                </a:solidFill>
                <a:latin typeface="Century Gothic" panose="020B0502020202020204" pitchFamily="34" charset="0"/>
              </a:rPr>
              <a:t> </a:t>
            </a:r>
          </a:p>
          <a:p>
            <a:pPr algn="ctr"/>
            <a:endParaRPr lang="en-US" altLang="en-US" sz="2800" dirty="0"/>
          </a:p>
        </p:txBody>
      </p:sp>
      <p:pic>
        <p:nvPicPr>
          <p:cNvPr id="8" name="Picture 17">
            <a:extLst>
              <a:ext uri="{FF2B5EF4-FFF2-40B4-BE49-F238E27FC236}">
                <a16:creationId xmlns:a16="http://schemas.microsoft.com/office/drawing/2014/main" id="{A5E1F14D-540E-7BF2-9774-FAF747C7CADF}"/>
              </a:ext>
            </a:extLst>
          </p:cNvPr>
          <p:cNvPicPr>
            <a:picLocks noChangeAspect="1" noChangeArrowheads="1"/>
          </p:cNvPicPr>
          <p:nvPr/>
        </p:nvPicPr>
        <p:blipFill>
          <a:blip r:embed="rId3"/>
          <a:srcRect/>
          <a:stretch>
            <a:fillRect/>
          </a:stretch>
        </p:blipFill>
        <p:spPr bwMode="auto">
          <a:xfrm>
            <a:off x="25760" y="952500"/>
            <a:ext cx="9118240" cy="279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Title 1">
            <a:extLst>
              <a:ext uri="{FF2B5EF4-FFF2-40B4-BE49-F238E27FC236}">
                <a16:creationId xmlns:a16="http://schemas.microsoft.com/office/drawing/2014/main" id="{15D0BE7E-B8D1-C2AD-C83B-1D5C94F29314}"/>
              </a:ext>
            </a:extLst>
          </p:cNvPr>
          <p:cNvSpPr>
            <a:spLocks noGrp="1"/>
          </p:cNvSpPr>
          <p:nvPr>
            <p:ph type="title"/>
          </p:nvPr>
        </p:nvSpPr>
        <p:spPr>
          <a:xfrm>
            <a:off x="0" y="152400"/>
            <a:ext cx="9144000" cy="685800"/>
          </a:xfrm>
          <a:solidFill>
            <a:srgbClr val="FFC000"/>
          </a:solidFill>
        </p:spPr>
        <p:txBody>
          <a:bodyPr>
            <a:noAutofit/>
          </a:bodyPr>
          <a:lstStyle/>
          <a:p>
            <a:pPr algn="ctr" eaLnBrk="1" hangingPunct="1">
              <a:defRPr/>
            </a:pPr>
            <a:r>
              <a:rPr lang="en-GB" sz="2800" b="1" dirty="0">
                <a:solidFill>
                  <a:schemeClr val="tx1"/>
                </a:solidFill>
              </a:rPr>
              <a:t>	</a:t>
            </a:r>
            <a:br>
              <a:rPr lang="en-GB" sz="2800" b="1" dirty="0">
                <a:solidFill>
                  <a:schemeClr val="tx1"/>
                </a:solidFill>
              </a:rPr>
            </a:br>
            <a:r>
              <a:rPr lang="en-US" sz="2800" b="1" dirty="0">
                <a:solidFill>
                  <a:srgbClr val="002060"/>
                </a:solidFill>
                <a:latin typeface="+mn-lt"/>
              </a:rPr>
              <a:t>RESULTS FOR LLG ASSESSMENT 2022</a:t>
            </a:r>
            <a:r>
              <a:rPr lang="en-US" sz="2000" b="1" dirty="0">
                <a:solidFill>
                  <a:srgbClr val="002060"/>
                </a:solidFill>
              </a:rPr>
              <a:t/>
            </a:r>
            <a:br>
              <a:rPr lang="en-US" sz="2000" b="1" dirty="0">
                <a:solidFill>
                  <a:srgbClr val="002060"/>
                </a:solidFill>
              </a:rPr>
            </a:br>
            <a:endParaRPr lang="en-US" sz="2000" b="1" dirty="0">
              <a:solidFill>
                <a:srgbClr val="002060"/>
              </a:solidFill>
            </a:endParaRPr>
          </a:p>
        </p:txBody>
      </p:sp>
      <p:sp>
        <p:nvSpPr>
          <p:cNvPr id="6" name="Slide Number Placeholder 15">
            <a:extLst>
              <a:ext uri="{FF2B5EF4-FFF2-40B4-BE49-F238E27FC236}">
                <a16:creationId xmlns:a16="http://schemas.microsoft.com/office/drawing/2014/main" id="{0A95B43D-2BC6-894F-A93C-35454208E28C}"/>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lgn="r">
              <a:defRPr/>
            </a:pPr>
            <a:fld id="{FC5DB27D-E3E7-4992-891D-0F08EF4FAB49}" type="slidenum">
              <a:rPr lang="en-US" altLang="en-US" sz="2400" b="1" smtClean="0">
                <a:effectLst>
                  <a:outerShdw blurRad="38100" dist="38100" dir="2700000" algn="tl">
                    <a:srgbClr val="C0C0C0"/>
                  </a:outerShdw>
                </a:effectLst>
              </a:rPr>
              <a:pPr algn="r">
                <a:defRPr/>
              </a:pPr>
              <a:t>10</a:t>
            </a:fld>
            <a:endParaRPr lang="en-US" altLang="en-US" sz="2400" b="1" dirty="0">
              <a:effectLst>
                <a:outerShdw blurRad="38100" dist="38100" dir="2700000" algn="tl">
                  <a:srgbClr val="C0C0C0"/>
                </a:outerShdw>
              </a:effectLst>
            </a:endParaRPr>
          </a:p>
        </p:txBody>
      </p:sp>
    </p:spTree>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E2F76-8530-CA7E-E193-4B191DDE2187}"/>
              </a:ext>
            </a:extLst>
          </p:cNvPr>
          <p:cNvSpPr>
            <a:spLocks noGrp="1"/>
          </p:cNvSpPr>
          <p:nvPr>
            <p:ph type="title"/>
          </p:nvPr>
        </p:nvSpPr>
        <p:spPr>
          <a:xfrm>
            <a:off x="152400" y="152400"/>
            <a:ext cx="8550275" cy="533400"/>
          </a:xfrm>
        </p:spPr>
        <p:txBody>
          <a:bodyPr/>
          <a:lstStyle/>
          <a:p>
            <a:pPr algn="ctr" defTabSz="914377" eaLnBrk="1" fontAlgn="auto" hangingPunct="1">
              <a:spcAft>
                <a:spcPts val="0"/>
              </a:spcAft>
              <a:defRPr/>
            </a:pPr>
            <a:r>
              <a:rPr lang="en-US" sz="3200" b="1" dirty="0">
                <a:solidFill>
                  <a:srgbClr val="002060"/>
                </a:solidFill>
                <a:effectLst>
                  <a:outerShdw blurRad="38100" dist="38100" dir="2700000" algn="tl">
                    <a:srgbClr val="000000">
                      <a:alpha val="43137"/>
                    </a:srgbClr>
                  </a:outerShdw>
                </a:effectLst>
                <a:latin typeface="Segoe UI Emoji" panose="020B0502040204020203" pitchFamily="34" charset="0"/>
                <a:ea typeface="Segoe UI Emoji" panose="020B0502040204020203" pitchFamily="34" charset="0"/>
              </a:rPr>
              <a:t>Next Steps</a:t>
            </a:r>
          </a:p>
        </p:txBody>
      </p:sp>
      <p:graphicFrame>
        <p:nvGraphicFramePr>
          <p:cNvPr id="4" name="Content Placeholder 3">
            <a:extLst>
              <a:ext uri="{FF2B5EF4-FFF2-40B4-BE49-F238E27FC236}">
                <a16:creationId xmlns:a16="http://schemas.microsoft.com/office/drawing/2014/main" id="{DFA985DD-79BA-ABFD-7E2B-C2CA531D773B}"/>
              </a:ext>
            </a:extLst>
          </p:cNvPr>
          <p:cNvGraphicFramePr>
            <a:graphicFrameLocks noGrp="1"/>
          </p:cNvGraphicFramePr>
          <p:nvPr>
            <p:ph idx="1"/>
          </p:nvPr>
        </p:nvGraphicFramePr>
        <p:xfrm>
          <a:off x="152400" y="1149350"/>
          <a:ext cx="8763000" cy="3749867"/>
        </p:xfrm>
        <a:graphic>
          <a:graphicData uri="http://schemas.openxmlformats.org/drawingml/2006/table">
            <a:tbl>
              <a:tblPr firstRow="1" firstCol="1" bandRow="1">
                <a:tableStyleId>{5C22544A-7EE6-4342-B048-85BDC9FD1C3A}</a:tableStyleId>
              </a:tblPr>
              <a:tblGrid>
                <a:gridCol w="4381500">
                  <a:extLst>
                    <a:ext uri="{9D8B030D-6E8A-4147-A177-3AD203B41FA5}">
                      <a16:colId xmlns:a16="http://schemas.microsoft.com/office/drawing/2014/main" val="20000"/>
                    </a:ext>
                  </a:extLst>
                </a:gridCol>
                <a:gridCol w="4381500">
                  <a:extLst>
                    <a:ext uri="{9D8B030D-6E8A-4147-A177-3AD203B41FA5}">
                      <a16:colId xmlns:a16="http://schemas.microsoft.com/office/drawing/2014/main" val="20001"/>
                    </a:ext>
                  </a:extLst>
                </a:gridCol>
              </a:tblGrid>
              <a:tr h="634649">
                <a:tc>
                  <a:txBody>
                    <a:bodyPr/>
                    <a:lstStyle/>
                    <a:p>
                      <a:pPr marL="0" marR="0">
                        <a:lnSpc>
                          <a:spcPct val="107000"/>
                        </a:lnSpc>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rPr>
                        <a:t>LLGPA Activity</a:t>
                      </a:r>
                      <a:endPar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51434" marR="51434" marT="0" marB="0"/>
                </a:tc>
                <a:tc>
                  <a:txBody>
                    <a:bodyPr/>
                    <a:lstStyle/>
                    <a:p>
                      <a:pPr marL="0" marR="0">
                        <a:lnSpc>
                          <a:spcPct val="107000"/>
                        </a:lnSpc>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rPr>
                        <a:t>Timeline</a:t>
                      </a:r>
                      <a:endPar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51434" marR="51434" marT="0" marB="0"/>
                </a:tc>
                <a:extLst>
                  <a:ext uri="{0D108BD9-81ED-4DB2-BD59-A6C34878D82A}">
                    <a16:rowId xmlns:a16="http://schemas.microsoft.com/office/drawing/2014/main" val="10000"/>
                  </a:ext>
                </a:extLst>
              </a:tr>
              <a:tr h="1068405">
                <a:tc>
                  <a:txBody>
                    <a:bodyPr/>
                    <a:lstStyle/>
                    <a:p>
                      <a:pPr marL="0" marR="0">
                        <a:lnSpc>
                          <a:spcPct val="107000"/>
                        </a:lnSpc>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August 2023</a:t>
                      </a:r>
                    </a:p>
                  </a:txBody>
                  <a:tcPr marL="51434" marR="51434" marT="0" marB="0"/>
                </a:tc>
                <a:tc>
                  <a:txBody>
                    <a:bodyPr/>
                    <a:lstStyle/>
                    <a:p>
                      <a:pPr marL="0" marR="0">
                        <a:lnSpc>
                          <a:spcPct val="107000"/>
                        </a:lnSpc>
                        <a:spcBef>
                          <a:spcPts val="0"/>
                        </a:spcBef>
                        <a:spcAft>
                          <a:spcPts val="0"/>
                        </a:spcAft>
                      </a:pPr>
                      <a:r>
                        <a:rPr lang="en-US" sz="2000" dirty="0">
                          <a:effectLst/>
                          <a:latin typeface="Segoe UI Emoji" panose="020B0502040204020203" pitchFamily="34" charset="0"/>
                          <a:ea typeface="Segoe UI Emoji" panose="020B0502040204020203" pitchFamily="34" charset="0"/>
                          <a:cs typeface="Times New Roman" panose="02020603050405020304" pitchFamily="18" charset="0"/>
                        </a:rPr>
                        <a:t>LGs should reconstitute the assessment teams and study the LLG manual</a:t>
                      </a:r>
                    </a:p>
                  </a:txBody>
                  <a:tcPr marL="51434" marR="51434" marT="0" marB="0"/>
                </a:tc>
                <a:extLst>
                  <a:ext uri="{0D108BD9-81ED-4DB2-BD59-A6C34878D82A}">
                    <a16:rowId xmlns:a16="http://schemas.microsoft.com/office/drawing/2014/main" val="10001"/>
                  </a:ext>
                </a:extLst>
              </a:tr>
              <a:tr h="1068405">
                <a:tc>
                  <a:txBody>
                    <a:bodyPr/>
                    <a:lstStyle/>
                    <a:p>
                      <a:pPr marL="0" marR="0">
                        <a:lnSpc>
                          <a:spcPct val="107000"/>
                        </a:lnSpc>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rPr>
                        <a:t>August– September 2023</a:t>
                      </a:r>
                      <a:endPar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51434" marR="51434" marT="0" marB="0"/>
                </a:tc>
                <a:tc>
                  <a:txBody>
                    <a:bodyPr/>
                    <a:lstStyle/>
                    <a:p>
                      <a:pPr marL="0" marR="0">
                        <a:lnSpc>
                          <a:spcPct val="107000"/>
                        </a:lnSpc>
                        <a:spcBef>
                          <a:spcPts val="0"/>
                        </a:spcBef>
                        <a:spcAft>
                          <a:spcPts val="0"/>
                        </a:spcAft>
                      </a:pPr>
                      <a:r>
                        <a:rPr lang="en-US" sz="2000" dirty="0">
                          <a:effectLst/>
                          <a:latin typeface="Segoe UI Emoji" panose="020B0502040204020203" pitchFamily="34" charset="0"/>
                          <a:ea typeface="Segoe UI Emoji" panose="020B0502040204020203" pitchFamily="34" charset="0"/>
                        </a:rPr>
                        <a:t>LLGPA Assessment (undertaking of the LLGPA)</a:t>
                      </a:r>
                      <a:endParaRPr lang="en-US" sz="20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51434" marR="51434" marT="0" marB="0"/>
                </a:tc>
                <a:extLst>
                  <a:ext uri="{0D108BD9-81ED-4DB2-BD59-A6C34878D82A}">
                    <a16:rowId xmlns:a16="http://schemas.microsoft.com/office/drawing/2014/main" val="10002"/>
                  </a:ext>
                </a:extLst>
              </a:tr>
              <a:tr h="954405">
                <a:tc>
                  <a:txBody>
                    <a:bodyPr/>
                    <a:lstStyle/>
                    <a:p>
                      <a:pPr marL="0" marR="0">
                        <a:lnSpc>
                          <a:spcPct val="107000"/>
                        </a:lnSpc>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rPr>
                        <a:t>October – December 2023</a:t>
                      </a:r>
                      <a:endPar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51434" marR="51434" marT="0" marB="0"/>
                </a:tc>
                <a:tc>
                  <a:txBody>
                    <a:bodyPr/>
                    <a:lstStyle/>
                    <a:p>
                      <a:pPr marL="0" marR="0">
                        <a:lnSpc>
                          <a:spcPct val="107000"/>
                        </a:lnSpc>
                        <a:spcBef>
                          <a:spcPts val="0"/>
                        </a:spcBef>
                        <a:spcAft>
                          <a:spcPts val="0"/>
                        </a:spcAft>
                      </a:pPr>
                      <a:r>
                        <a:rPr lang="en-US" sz="2000" dirty="0">
                          <a:effectLst/>
                          <a:latin typeface="Segoe UI Emoji" panose="020B0502040204020203" pitchFamily="34" charset="0"/>
                          <a:ea typeface="Segoe UI Emoji" panose="020B0502040204020203" pitchFamily="34" charset="0"/>
                        </a:rPr>
                        <a:t>Verification of the LLGPA Results by the OPM assessment teams</a:t>
                      </a:r>
                    </a:p>
                    <a:p>
                      <a:pPr marL="0" marR="0">
                        <a:lnSpc>
                          <a:spcPct val="107000"/>
                        </a:lnSpc>
                        <a:spcBef>
                          <a:spcPts val="0"/>
                        </a:spcBef>
                        <a:spcAft>
                          <a:spcPts val="0"/>
                        </a:spcAft>
                      </a:pPr>
                      <a:endParaRPr lang="en-US" sz="2000" dirty="0">
                        <a:effectLst/>
                        <a:latin typeface="Segoe UI Emoji" panose="020B0502040204020203" pitchFamily="34" charset="0"/>
                        <a:ea typeface="Segoe UI Emoji" panose="020B0502040204020203" pitchFamily="34" charset="0"/>
                      </a:endParaRPr>
                    </a:p>
                  </a:txBody>
                  <a:tcPr marL="51434" marR="51434" marT="0" marB="0"/>
                </a:tc>
                <a:extLst>
                  <a:ext uri="{0D108BD9-81ED-4DB2-BD59-A6C34878D82A}">
                    <a16:rowId xmlns:a16="http://schemas.microsoft.com/office/drawing/2014/main" val="10003"/>
                  </a:ext>
                </a:extLst>
              </a:tr>
            </a:tbl>
          </a:graphicData>
        </a:graphic>
      </p:graphicFrame>
      <p:sp>
        <p:nvSpPr>
          <p:cNvPr id="28692" name="TextBox 2">
            <a:extLst>
              <a:ext uri="{FF2B5EF4-FFF2-40B4-BE49-F238E27FC236}">
                <a16:creationId xmlns:a16="http://schemas.microsoft.com/office/drawing/2014/main" id="{4419D29B-22A1-1AE1-21D3-13D06FBEAB75}"/>
              </a:ext>
            </a:extLst>
          </p:cNvPr>
          <p:cNvSpPr txBox="1">
            <a:spLocks noChangeArrowheads="1"/>
          </p:cNvSpPr>
          <p:nvPr/>
        </p:nvSpPr>
        <p:spPr bwMode="auto">
          <a:xfrm>
            <a:off x="127000" y="5815013"/>
            <a:ext cx="8763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en-US" altLang="en-US" sz="5400" b="1" i="1" dirty="0">
                <a:solidFill>
                  <a:srgbClr val="FF0000"/>
                </a:solidFill>
                <a:latin typeface="Arial Black" panose="020B0A04020102020204" pitchFamily="34" charset="0"/>
              </a:rPr>
              <a:t>Thank You</a:t>
            </a:r>
          </a:p>
        </p:txBody>
      </p:sp>
      <p:pic>
        <p:nvPicPr>
          <p:cNvPr id="8" name="Picture 17">
            <a:extLst>
              <a:ext uri="{FF2B5EF4-FFF2-40B4-BE49-F238E27FC236}">
                <a16:creationId xmlns:a16="http://schemas.microsoft.com/office/drawing/2014/main" id="{A346519D-EF3C-DAB4-0444-B0EF302E6F3B}"/>
              </a:ext>
            </a:extLst>
          </p:cNvPr>
          <p:cNvPicPr>
            <a:picLocks noChangeAspect="1" noChangeArrowheads="1"/>
          </p:cNvPicPr>
          <p:nvPr/>
        </p:nvPicPr>
        <p:blipFill>
          <a:blip r:embed="rId2"/>
          <a:srcRect/>
          <a:stretch>
            <a:fillRect/>
          </a:stretch>
        </p:blipFill>
        <p:spPr bwMode="auto">
          <a:xfrm>
            <a:off x="25760" y="685800"/>
            <a:ext cx="9118240" cy="279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Slide Number Placeholder 15">
            <a:extLst>
              <a:ext uri="{FF2B5EF4-FFF2-40B4-BE49-F238E27FC236}">
                <a16:creationId xmlns:a16="http://schemas.microsoft.com/office/drawing/2014/main" id="{38E0CB7C-2EC9-755D-0191-608B8EFF0A5E}"/>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lgn="r">
              <a:defRPr/>
            </a:pPr>
            <a:fld id="{B15705E5-1792-4C19-8922-28ED888F4894}" type="slidenum">
              <a:rPr lang="en-US" altLang="en-US" sz="2400" b="1" smtClean="0">
                <a:effectLst>
                  <a:outerShdw blurRad="38100" dist="38100" dir="2700000" algn="tl">
                    <a:srgbClr val="C0C0C0"/>
                  </a:outerShdw>
                </a:effectLst>
              </a:rPr>
              <a:pPr algn="r">
                <a:defRPr/>
              </a:pPr>
              <a:t>11</a:t>
            </a:fld>
            <a:endParaRPr lang="en-US" altLang="en-US" sz="2400" b="1" dirty="0">
              <a:effectLst>
                <a:outerShdw blurRad="38100" dist="38100" dir="2700000" algn="tl">
                  <a:srgbClr val="C0C0C0"/>
                </a:outerShdw>
              </a:effectLst>
            </a:endParaRPr>
          </a:p>
        </p:txBody>
      </p:sp>
    </p:spTree>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BF99D59E-806D-EB09-CB56-FE547A4499E6}"/>
              </a:ext>
            </a:extLst>
          </p:cNvPr>
          <p:cNvSpPr>
            <a:spLocks noGrp="1" noRot="1" noChangeAspect="1" noMove="1" noResize="1" noEditPoints="1" noAdjustHandles="1" noChangeArrowheads="1" noChangeShapeType="1" noTextEdit="1"/>
          </p:cNvSpPr>
          <p:nvPr/>
        </p:nvSpPr>
        <p:spPr>
          <a:xfrm>
            <a:off x="0" y="857250"/>
            <a:ext cx="9144000" cy="51435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10" name="Rectangle 9" descr="&quot;&quot;">
            <a:extLst>
              <a:ext uri="{FF2B5EF4-FFF2-40B4-BE49-F238E27FC236}">
                <a16:creationId xmlns:a16="http://schemas.microsoft.com/office/drawing/2014/main" id="{EFE9A878-AD10-F688-086A-0FCAB89303A4}"/>
              </a:ext>
            </a:extLst>
          </p:cNvPr>
          <p:cNvSpPr>
            <a:spLocks noGrp="1" noRot="1" noChangeAspect="1" noMove="1" noResize="1" noEditPoints="1" noAdjustHandles="1" noChangeArrowheads="1" noChangeShapeType="1" noTextEdit="1"/>
          </p:cNvSpPr>
          <p:nvPr/>
        </p:nvSpPr>
        <p:spPr>
          <a:xfrm rot="5400000" flipH="1">
            <a:off x="-479425" y="1336675"/>
            <a:ext cx="5143500" cy="418465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12" name="Rectangle 11" descr="&quot;&quot;">
            <a:extLst>
              <a:ext uri="{FF2B5EF4-FFF2-40B4-BE49-F238E27FC236}">
                <a16:creationId xmlns:a16="http://schemas.microsoft.com/office/drawing/2014/main" id="{9163AF68-33DB-827C-ECDE-492724753B5C}"/>
              </a:ext>
            </a:extLst>
          </p:cNvPr>
          <p:cNvSpPr>
            <a:spLocks noGrp="1" noRot="1" noChangeAspect="1" noMove="1" noResize="1" noEditPoints="1" noAdjustHandles="1" noChangeArrowheads="1" noChangeShapeType="1" noTextEdit="1"/>
          </p:cNvSpPr>
          <p:nvPr/>
        </p:nvSpPr>
        <p:spPr>
          <a:xfrm rot="5400000" flipH="1">
            <a:off x="-294481" y="1153319"/>
            <a:ext cx="4759325" cy="4183063"/>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14" name="Rectangle 13">
            <a:extLst>
              <a:ext uri="{FF2B5EF4-FFF2-40B4-BE49-F238E27FC236}">
                <a16:creationId xmlns:a16="http://schemas.microsoft.com/office/drawing/2014/main" id="{D6E85FF2-A37B-1F55-D1DB-C8A9D27D2164}"/>
              </a:ext>
            </a:extLst>
          </p:cNvPr>
          <p:cNvSpPr>
            <a:spLocks noGrp="1" noRot="1" noChangeAspect="1" noMove="1" noResize="1" noEditPoints="1" noAdjustHandles="1" noChangeArrowheads="1" noChangeShapeType="1" noTextEdit="1"/>
          </p:cNvSpPr>
          <p:nvPr/>
        </p:nvSpPr>
        <p:spPr>
          <a:xfrm rot="5400000" flipH="1">
            <a:off x="1146681" y="2971475"/>
            <a:ext cx="1876484"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dirty="0">
              <a:solidFill>
                <a:prstClr val="white"/>
              </a:solidFill>
            </a:endParaRPr>
          </a:p>
        </p:txBody>
      </p:sp>
      <p:sp>
        <p:nvSpPr>
          <p:cNvPr id="16" name="Rectangle 15">
            <a:extLst>
              <a:ext uri="{FF2B5EF4-FFF2-40B4-BE49-F238E27FC236}">
                <a16:creationId xmlns:a16="http://schemas.microsoft.com/office/drawing/2014/main" id="{C347F6A2-49CB-6EA8-C346-EF5413F33BDF}"/>
              </a:ext>
            </a:extLst>
          </p:cNvPr>
          <p:cNvSpPr>
            <a:spLocks noGrp="1" noRot="1" noChangeAspect="1" noMove="1" noResize="1" noEditPoints="1" noAdjustHandles="1" noChangeArrowheads="1" noChangeShapeType="1" noTextEdit="1"/>
          </p:cNvSpPr>
          <p:nvPr/>
        </p:nvSpPr>
        <p:spPr>
          <a:xfrm rot="5400000" flipH="1">
            <a:off x="-318751" y="1496845"/>
            <a:ext cx="51435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18" name="Oval 17">
            <a:extLst>
              <a:ext uri="{FF2B5EF4-FFF2-40B4-BE49-F238E27FC236}">
                <a16:creationId xmlns:a16="http://schemas.microsoft.com/office/drawing/2014/main" id="{6A10D049-AB58-554D-4338-5C8247B80A85}"/>
              </a:ext>
            </a:extLst>
          </p:cNvPr>
          <p:cNvSpPr>
            <a:spLocks noGrp="1" noRot="1" noChangeAspect="1" noMove="1" noResize="1" noEditPoints="1" noAdjustHandles="1" noChangeArrowheads="1" noChangeShapeType="1" noTextEdit="1"/>
          </p:cNvSpPr>
          <p:nvPr/>
        </p:nvSpPr>
        <p:spPr>
          <a:xfrm rot="6097846">
            <a:off x="614065" y="1703623"/>
            <a:ext cx="3238727"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dirty="0">
              <a:solidFill>
                <a:prstClr val="white"/>
              </a:solidFill>
            </a:endParaRPr>
          </a:p>
        </p:txBody>
      </p:sp>
      <p:sp>
        <p:nvSpPr>
          <p:cNvPr id="19470" name="Title 1">
            <a:extLst>
              <a:ext uri="{FF2B5EF4-FFF2-40B4-BE49-F238E27FC236}">
                <a16:creationId xmlns:a16="http://schemas.microsoft.com/office/drawing/2014/main" id="{D7EE3699-8D0E-1DB4-A149-850FF08DB36A}"/>
              </a:ext>
            </a:extLst>
          </p:cNvPr>
          <p:cNvSpPr>
            <a:spLocks noGrp="1" noChangeArrowheads="1"/>
          </p:cNvSpPr>
          <p:nvPr>
            <p:ph type="title"/>
          </p:nvPr>
        </p:nvSpPr>
        <p:spPr>
          <a:xfrm>
            <a:off x="123825" y="1666875"/>
            <a:ext cx="3937000" cy="2540000"/>
          </a:xfrm>
        </p:spPr>
        <p:txBody>
          <a:bodyPr anchor="b"/>
          <a:lstStyle/>
          <a:p>
            <a:pPr algn="r" eaLnBrk="1" hangingPunct="1"/>
            <a:r>
              <a:rPr lang="en-US" altLang="en-US" sz="4800">
                <a:solidFill>
                  <a:srgbClr val="FFFFFF"/>
                </a:solidFill>
              </a:rPr>
              <a:t>PRESENTATION OUTLINE </a:t>
            </a:r>
          </a:p>
        </p:txBody>
      </p:sp>
      <p:graphicFrame>
        <p:nvGraphicFramePr>
          <p:cNvPr id="4" name="Content Placeholder 3">
            <a:extLst>
              <a:ext uri="{FF2B5EF4-FFF2-40B4-BE49-F238E27FC236}">
                <a16:creationId xmlns:a16="http://schemas.microsoft.com/office/drawing/2014/main" id="{F2315505-32AF-D771-5DC4-0DA93A76C72B}"/>
              </a:ext>
            </a:extLst>
          </p:cNvPr>
          <p:cNvGraphicFramePr>
            <a:graphicFrameLocks noGrp="1"/>
          </p:cNvGraphicFramePr>
          <p:nvPr>
            <p:ph idx="1"/>
          </p:nvPr>
        </p:nvGraphicFramePr>
        <p:xfrm>
          <a:off x="3429000" y="76200"/>
          <a:ext cx="5538506" cy="6629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Oval 10">
            <a:extLst>
              <a:ext uri="{FF2B5EF4-FFF2-40B4-BE49-F238E27FC236}">
                <a16:creationId xmlns:a16="http://schemas.microsoft.com/office/drawing/2014/main" id="{E28159CD-DB8B-B279-1D21-A90B3EA4260F}"/>
              </a:ext>
            </a:extLst>
          </p:cNvPr>
          <p:cNvSpPr/>
          <p:nvPr/>
        </p:nvSpPr>
        <p:spPr>
          <a:xfrm>
            <a:off x="3622675" y="422275"/>
            <a:ext cx="523875" cy="43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Tw Cen MT" panose="020B0602020104020603" pitchFamily="34" charset="0"/>
              </a:rPr>
              <a:t>1</a:t>
            </a:r>
          </a:p>
        </p:txBody>
      </p:sp>
      <p:sp>
        <p:nvSpPr>
          <p:cNvPr id="13" name="Oval 12">
            <a:extLst>
              <a:ext uri="{FF2B5EF4-FFF2-40B4-BE49-F238E27FC236}">
                <a16:creationId xmlns:a16="http://schemas.microsoft.com/office/drawing/2014/main" id="{395FF984-D622-0FAB-1AF2-E063299EE867}"/>
              </a:ext>
            </a:extLst>
          </p:cNvPr>
          <p:cNvSpPr/>
          <p:nvPr/>
        </p:nvSpPr>
        <p:spPr>
          <a:xfrm>
            <a:off x="4289425" y="1590675"/>
            <a:ext cx="523875" cy="43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Tw Cen MT" panose="020B0602020104020603" pitchFamily="34" charset="0"/>
              </a:rPr>
              <a:t>2</a:t>
            </a:r>
          </a:p>
        </p:txBody>
      </p:sp>
      <p:sp>
        <p:nvSpPr>
          <p:cNvPr id="15" name="Oval 14">
            <a:extLst>
              <a:ext uri="{FF2B5EF4-FFF2-40B4-BE49-F238E27FC236}">
                <a16:creationId xmlns:a16="http://schemas.microsoft.com/office/drawing/2014/main" id="{AF074494-0536-009B-5F8E-9EE5F63C304F}"/>
              </a:ext>
            </a:extLst>
          </p:cNvPr>
          <p:cNvSpPr/>
          <p:nvPr/>
        </p:nvSpPr>
        <p:spPr>
          <a:xfrm>
            <a:off x="4572000" y="2566988"/>
            <a:ext cx="523875" cy="43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Tw Cen MT" panose="020B0602020104020603" pitchFamily="34" charset="0"/>
              </a:rPr>
              <a:t>3</a:t>
            </a:r>
          </a:p>
        </p:txBody>
      </p:sp>
      <p:sp>
        <p:nvSpPr>
          <p:cNvPr id="17" name="Oval 16">
            <a:extLst>
              <a:ext uri="{FF2B5EF4-FFF2-40B4-BE49-F238E27FC236}">
                <a16:creationId xmlns:a16="http://schemas.microsoft.com/office/drawing/2014/main" id="{AEF1A0DC-6210-E9AC-3E0A-1D3013F438B7}"/>
              </a:ext>
            </a:extLst>
          </p:cNvPr>
          <p:cNvSpPr/>
          <p:nvPr/>
        </p:nvSpPr>
        <p:spPr>
          <a:xfrm>
            <a:off x="4572000" y="3708400"/>
            <a:ext cx="523875" cy="43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Tw Cen MT" panose="020B0602020104020603" pitchFamily="34" charset="0"/>
              </a:rPr>
              <a:t>4</a:t>
            </a:r>
          </a:p>
        </p:txBody>
      </p:sp>
      <p:sp>
        <p:nvSpPr>
          <p:cNvPr id="19" name="Oval 18">
            <a:extLst>
              <a:ext uri="{FF2B5EF4-FFF2-40B4-BE49-F238E27FC236}">
                <a16:creationId xmlns:a16="http://schemas.microsoft.com/office/drawing/2014/main" id="{BC6232BD-FFE3-0330-BB6C-9757D48FB898}"/>
              </a:ext>
            </a:extLst>
          </p:cNvPr>
          <p:cNvSpPr/>
          <p:nvPr/>
        </p:nvSpPr>
        <p:spPr>
          <a:xfrm>
            <a:off x="4292600" y="4803775"/>
            <a:ext cx="523875" cy="43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Tw Cen MT" panose="020B0602020104020603" pitchFamily="34" charset="0"/>
              </a:rPr>
              <a:t>5</a:t>
            </a:r>
          </a:p>
        </p:txBody>
      </p:sp>
      <p:sp>
        <p:nvSpPr>
          <p:cNvPr id="20" name="Oval 19">
            <a:extLst>
              <a:ext uri="{FF2B5EF4-FFF2-40B4-BE49-F238E27FC236}">
                <a16:creationId xmlns:a16="http://schemas.microsoft.com/office/drawing/2014/main" id="{FAFD9E58-8D1B-6178-F1BC-3779070B8D53}"/>
              </a:ext>
            </a:extLst>
          </p:cNvPr>
          <p:cNvSpPr/>
          <p:nvPr/>
        </p:nvSpPr>
        <p:spPr>
          <a:xfrm>
            <a:off x="3705225" y="5776913"/>
            <a:ext cx="523875" cy="43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Tw Cen MT" panose="020B0602020104020603" pitchFamily="34" charset="0"/>
              </a:rPr>
              <a:t>6</a:t>
            </a:r>
          </a:p>
        </p:txBody>
      </p:sp>
      <p:sp>
        <p:nvSpPr>
          <p:cNvPr id="21" name="Slide Number Placeholder 15">
            <a:extLst>
              <a:ext uri="{FF2B5EF4-FFF2-40B4-BE49-F238E27FC236}">
                <a16:creationId xmlns:a16="http://schemas.microsoft.com/office/drawing/2014/main" id="{D6FF7D47-E143-A239-DCDE-45FE49705366}"/>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defRPr/>
            </a:pPr>
            <a:fld id="{408AC12E-3675-4F7C-9ED3-83D94ED9CD62}" type="slidenum">
              <a:rPr lang="en-US" altLang="en-US" sz="2400" b="1" smtClean="0">
                <a:effectLst>
                  <a:outerShdw blurRad="38100" dist="38100" dir="2700000" algn="tl">
                    <a:srgbClr val="C0C0C0"/>
                  </a:outerShdw>
                </a:effectLst>
              </a:rPr>
              <a:pPr>
                <a:defRPr/>
              </a:pPr>
              <a:t>2</a:t>
            </a:fld>
            <a:endParaRPr lang="en-US" altLang="en-US" sz="2400"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3">
            <a:extLst>
              <a:ext uri="{FF2B5EF4-FFF2-40B4-BE49-F238E27FC236}">
                <a16:creationId xmlns:a16="http://schemas.microsoft.com/office/drawing/2014/main" id="{FF2B8E8D-9663-8991-B947-B6CB83509B61}"/>
              </a:ext>
            </a:extLst>
          </p:cNvPr>
          <p:cNvGraphicFramePr>
            <a:graphicFrameLocks/>
          </p:cNvGraphicFramePr>
          <p:nvPr/>
        </p:nvGraphicFramePr>
        <p:xfrm>
          <a:off x="76201" y="1132079"/>
          <a:ext cx="8991597" cy="5589396"/>
        </p:xfrm>
        <a:graphic>
          <a:graphicData uri="http://schemas.openxmlformats.org/drawingml/2006/table">
            <a:tbl>
              <a:tblPr firstRow="1" firstCol="1" bandRow="1">
                <a:tableStyleId>{3B4B98B0-60AC-42C2-AFA5-B58CD77FA1E5}</a:tableStyleId>
              </a:tblPr>
              <a:tblGrid>
                <a:gridCol w="1569422">
                  <a:extLst>
                    <a:ext uri="{9D8B030D-6E8A-4147-A177-3AD203B41FA5}">
                      <a16:colId xmlns:a16="http://schemas.microsoft.com/office/drawing/2014/main" val="20000"/>
                    </a:ext>
                  </a:extLst>
                </a:gridCol>
                <a:gridCol w="2298042">
                  <a:extLst>
                    <a:ext uri="{9D8B030D-6E8A-4147-A177-3AD203B41FA5}">
                      <a16:colId xmlns:a16="http://schemas.microsoft.com/office/drawing/2014/main" val="20001"/>
                    </a:ext>
                  </a:extLst>
                </a:gridCol>
                <a:gridCol w="5124133">
                  <a:extLst>
                    <a:ext uri="{9D8B030D-6E8A-4147-A177-3AD203B41FA5}">
                      <a16:colId xmlns:a16="http://schemas.microsoft.com/office/drawing/2014/main" val="20002"/>
                    </a:ext>
                  </a:extLst>
                </a:gridCol>
              </a:tblGrid>
              <a:tr h="483888">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Level of Assessment</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4"/>
                    </a:solidFill>
                  </a:tcPr>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Scope</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4"/>
                    </a:solidFill>
                  </a:tcPr>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Remarks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4"/>
                    </a:solidFill>
                  </a:tcPr>
                </a:tc>
                <a:extLst>
                  <a:ext uri="{0D108BD9-81ED-4DB2-BD59-A6C34878D82A}">
                    <a16:rowId xmlns:a16="http://schemas.microsoft.com/office/drawing/2014/main" val="10000"/>
                  </a:ext>
                </a:extLst>
              </a:tr>
              <a:tr h="506011">
                <a:tc rowSpan="3">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Level 1 – Service Delivery Facility and LLG Performance</a:t>
                      </a:r>
                    </a:p>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 </a:t>
                      </a:r>
                    </a:p>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 </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Assessment of Primary Schools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marL="285750" marR="0" indent="-285750" algn="l">
                        <a:spcBef>
                          <a:spcPts val="0"/>
                        </a:spcBef>
                        <a:spcAft>
                          <a:spcPts val="0"/>
                        </a:spcAft>
                        <a:buFont typeface="Arial" panose="020B0604020202020204" pitchFamily="34" charset="0"/>
                        <a:buChar char="•"/>
                      </a:pPr>
                      <a:r>
                        <a:rPr lang="en-US" sz="1400" dirty="0" err="1">
                          <a:effectLst/>
                          <a:latin typeface="Segoe UI Emoji" panose="020B0502040204020203" pitchFamily="34" charset="0"/>
                          <a:ea typeface="Segoe UI Emoji" panose="020B0502040204020203" pitchFamily="34" charset="0"/>
                        </a:rPr>
                        <a:t>MoES</a:t>
                      </a:r>
                      <a:r>
                        <a:rPr lang="en-US" sz="1400" dirty="0">
                          <a:effectLst/>
                          <a:latin typeface="Segoe UI Emoji" panose="020B0502040204020203" pitchFamily="34" charset="0"/>
                          <a:ea typeface="Segoe UI Emoji" panose="020B0502040204020203" pitchFamily="34" charset="0"/>
                        </a:rPr>
                        <a:t> has developed an assessment framework and piloted in 10 Primary Schools .</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10001"/>
                  </a:ext>
                </a:extLst>
              </a:tr>
              <a:tr h="638788">
                <a:tc vMerge="1">
                  <a:txBody>
                    <a:bodyPr/>
                    <a:lstStyle/>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Assessment of Health Facilities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marL="285750" marR="0" indent="-285750" algn="l">
                        <a:spcBef>
                          <a:spcPts val="0"/>
                        </a:spcBef>
                        <a:spcAft>
                          <a:spcPts val="0"/>
                        </a:spcAft>
                        <a:buFont typeface="Arial" panose="020B0604020202020204" pitchFamily="34" charset="0"/>
                        <a:buChar char="•"/>
                      </a:pPr>
                      <a:r>
                        <a:rPr lang="en-US" sz="1400" dirty="0">
                          <a:effectLst/>
                          <a:latin typeface="Segoe UI Emoji" panose="020B0502040204020203" pitchFamily="34" charset="0"/>
                          <a:ea typeface="Segoe UI Emoji" panose="020B0502040204020203" pitchFamily="34" charset="0"/>
                        </a:rPr>
                        <a:t>MoH developed the framework and integrated RBF into the PHC grant structure based on lessons learnt from previous projects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10002"/>
                  </a:ext>
                </a:extLst>
              </a:tr>
              <a:tr h="506011">
                <a:tc vMerge="1">
                  <a:txBody>
                    <a:bodyPr/>
                    <a:lstStyle/>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Assessment of LLGs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marL="285750" marR="0" indent="-285750" algn="l">
                        <a:spcBef>
                          <a:spcPts val="0"/>
                        </a:spcBef>
                        <a:spcAft>
                          <a:spcPts val="0"/>
                        </a:spcAft>
                        <a:buFont typeface="Arial" panose="020B0604020202020204" pitchFamily="34" charset="0"/>
                        <a:buChar char="•"/>
                      </a:pPr>
                      <a:r>
                        <a:rPr lang="en-US" sz="1400" dirty="0">
                          <a:effectLst/>
                          <a:latin typeface="Segoe UI Emoji" panose="020B0502040204020203" pitchFamily="34" charset="0"/>
                          <a:ea typeface="Segoe UI Emoji" panose="020B0502040204020203" pitchFamily="34" charset="0"/>
                        </a:rPr>
                        <a:t>LLGPA</a:t>
                      </a:r>
                      <a:r>
                        <a:rPr lang="en-US" sz="1400" baseline="0" dirty="0">
                          <a:effectLst/>
                          <a:latin typeface="Segoe UI Emoji" panose="020B0502040204020203" pitchFamily="34" charset="0"/>
                          <a:ea typeface="Segoe UI Emoji" panose="020B0502040204020203" pitchFamily="34" charset="0"/>
                        </a:rPr>
                        <a:t> in place awaiting dissemination and orientation of LGs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10003"/>
                  </a:ext>
                </a:extLst>
              </a:tr>
              <a:tr h="638788">
                <a:tc rowSpan="2">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Level 2 LG Management of Service Delivery</a:t>
                      </a:r>
                    </a:p>
                  </a:txBody>
                  <a:tcPr marL="68580" marR="68580" marT="0" marB="0">
                    <a:solidFill>
                      <a:schemeClr val="bg1"/>
                    </a:solidFill>
                  </a:tcPr>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Minimum conditions (MCs)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bg1"/>
                    </a:solidFill>
                  </a:tcPr>
                </a:tc>
                <a:tc>
                  <a:txBody>
                    <a:bodyPr/>
                    <a:lstStyle/>
                    <a:p>
                      <a:pPr marL="285750" marR="0" indent="-285750" algn="l">
                        <a:spcBef>
                          <a:spcPts val="0"/>
                        </a:spcBef>
                        <a:spcAft>
                          <a:spcPts val="0"/>
                        </a:spcAft>
                        <a:buFont typeface="Arial" panose="020B0604020202020204" pitchFamily="34" charset="0"/>
                        <a:buChar char="•"/>
                      </a:pPr>
                      <a:r>
                        <a:rPr lang="en-US" sz="1400" i="0" dirty="0">
                          <a:effectLst/>
                          <a:latin typeface="Segoe UI Emoji" panose="020B0502040204020203" pitchFamily="34" charset="0"/>
                          <a:ea typeface="Segoe UI Emoji" panose="020B0502040204020203" pitchFamily="34" charset="0"/>
                          <a:cs typeface="Times New Roman" panose="02020603050405020304" pitchFamily="18" charset="0"/>
                        </a:rPr>
                        <a:t>seen as core performance indicators) which focusses on key bottlenecks for service delivery and safeguards management</a:t>
                      </a:r>
                    </a:p>
                  </a:txBody>
                  <a:tcPr marL="68580" marR="68580" marT="0" marB="0">
                    <a:solidFill>
                      <a:schemeClr val="bg1"/>
                    </a:solidFill>
                  </a:tcPr>
                </a:tc>
                <a:extLst>
                  <a:ext uri="{0D108BD9-81ED-4DB2-BD59-A6C34878D82A}">
                    <a16:rowId xmlns:a16="http://schemas.microsoft.com/office/drawing/2014/main" val="10004"/>
                  </a:ext>
                </a:extLst>
              </a:tr>
              <a:tr h="1277579">
                <a:tc vMerge="1">
                  <a:txBody>
                    <a:bodyPr/>
                    <a:lstStyle/>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Performance measures (PMs)</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bg1"/>
                    </a:solidFill>
                  </a:tcPr>
                </a:tc>
                <a:tc>
                  <a:txBody>
                    <a:bodyPr/>
                    <a:lstStyle/>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effectLst/>
                          <a:latin typeface="Segoe UI Emoji" panose="020B0502040204020203" pitchFamily="34" charset="0"/>
                          <a:ea typeface="Segoe UI Emoji" panose="020B0502040204020203" pitchFamily="34" charset="0"/>
                        </a:rPr>
                        <a:t>which are Departmental assessments, used to evaluate service delivery in the Districts/Municipalities as a whole, and for some areas     aggregating performance information from facilities and Lower Local Governments (LLGs) and assessing compliance with performance reporting and improvement support.</a:t>
                      </a:r>
                    </a:p>
                  </a:txBody>
                  <a:tcPr marL="68580" marR="68580" marT="0" marB="0">
                    <a:solidFill>
                      <a:schemeClr val="bg1"/>
                    </a:solidFill>
                  </a:tcPr>
                </a:tc>
                <a:extLst>
                  <a:ext uri="{0D108BD9-81ED-4DB2-BD59-A6C34878D82A}">
                    <a16:rowId xmlns:a16="http://schemas.microsoft.com/office/drawing/2014/main" val="10005"/>
                  </a:ext>
                </a:extLst>
              </a:tr>
              <a:tr h="1277579">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Level 3 CG Management of Service Delivery</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0" marR="0" algn="l">
                        <a:spcBef>
                          <a:spcPts val="0"/>
                        </a:spcBef>
                        <a:spcAft>
                          <a:spcPts val="0"/>
                        </a:spcAft>
                      </a:pPr>
                      <a:r>
                        <a:rPr lang="en-US" sz="1400" dirty="0">
                          <a:effectLst/>
                          <a:latin typeface="Segoe UI Emoji" panose="020B0502040204020203" pitchFamily="34" charset="0"/>
                          <a:ea typeface="Segoe UI Emoji" panose="020B0502040204020203" pitchFamily="34" charset="0"/>
                        </a:rPr>
                        <a:t>Education, Health, Water &amp; Environment, Micro-scale Irrigation and Crosscutting MDAs-OPM, </a:t>
                      </a:r>
                      <a:r>
                        <a:rPr lang="en-US" sz="1400" dirty="0" err="1">
                          <a:effectLst/>
                          <a:latin typeface="Segoe UI Emoji" panose="020B0502040204020203" pitchFamily="34" charset="0"/>
                          <a:ea typeface="Segoe UI Emoji" panose="020B0502040204020203" pitchFamily="34" charset="0"/>
                        </a:rPr>
                        <a:t>MoLG</a:t>
                      </a:r>
                      <a:r>
                        <a:rPr lang="en-US" sz="1400" dirty="0">
                          <a:effectLst/>
                          <a:latin typeface="Segoe UI Emoji" panose="020B0502040204020203" pitchFamily="34" charset="0"/>
                          <a:ea typeface="Segoe UI Emoji" panose="020B0502040204020203" pitchFamily="34" charset="0"/>
                        </a:rPr>
                        <a:t>, MoFPED, NEMA, MoWT etc.</a:t>
                      </a:r>
                      <a:endParaRPr lang="en-US" sz="14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accent4">
                        <a:lumMod val="40000"/>
                        <a:lumOff val="60000"/>
                      </a:schemeClr>
                    </a:solidFill>
                  </a:tcPr>
                </a:tc>
                <a:tc>
                  <a:txBody>
                    <a:bodyPr/>
                    <a:lstStyle/>
                    <a:p>
                      <a:pPr marL="285750" marR="0" indent="-285750" algn="l">
                        <a:spcBef>
                          <a:spcPts val="0"/>
                        </a:spcBef>
                        <a:spcAft>
                          <a:spcPts val="0"/>
                        </a:spcAft>
                        <a:buFont typeface="Arial" panose="020B0604020202020204" pitchFamily="34" charset="0"/>
                        <a:buChar char="•"/>
                      </a:pPr>
                      <a:r>
                        <a:rPr lang="en-US" sz="1400" cap="none" spc="0" dirty="0">
                          <a:effectLst/>
                          <a:latin typeface="Segoe UI Emoji" panose="020B0502040204020203" pitchFamily="34" charset="0"/>
                          <a:ea typeface="Segoe UI Emoji" panose="020B0502040204020203" pitchFamily="34" charset="0"/>
                        </a:rPr>
                        <a:t>MDAs are</a:t>
                      </a:r>
                      <a:r>
                        <a:rPr lang="en-US" sz="1400" cap="none" spc="0" baseline="0" dirty="0">
                          <a:effectLst/>
                          <a:latin typeface="Segoe UI Emoji" panose="020B0502040204020203" pitchFamily="34" charset="0"/>
                          <a:ea typeface="Segoe UI Emoji" panose="020B0502040204020203" pitchFamily="34" charset="0"/>
                        </a:rPr>
                        <a:t> </a:t>
                      </a:r>
                      <a:r>
                        <a:rPr lang="en-US" sz="1400" cap="none" spc="0" dirty="0">
                          <a:effectLst/>
                          <a:latin typeface="Segoe UI Emoji" panose="020B0502040204020203" pitchFamily="34" charset="0"/>
                          <a:ea typeface="Segoe UI Emoji" panose="020B0502040204020203" pitchFamily="34" charset="0"/>
                        </a:rPr>
                        <a:t>required to report against agreed actions.</a:t>
                      </a:r>
                    </a:p>
                    <a:p>
                      <a:pPr marL="285750" marR="0" indent="-285750" algn="l">
                        <a:spcBef>
                          <a:spcPts val="0"/>
                        </a:spcBef>
                        <a:spcAft>
                          <a:spcPts val="0"/>
                        </a:spcAft>
                        <a:buFont typeface="Arial" panose="020B0604020202020204" pitchFamily="34" charset="0"/>
                        <a:buChar char="•"/>
                      </a:pPr>
                      <a:r>
                        <a:rPr lang="en-US" sz="1400" cap="none" spc="0" baseline="0" dirty="0">
                          <a:effectLst/>
                          <a:latin typeface="Segoe UI Emoji" panose="020B0502040204020203" pitchFamily="34" charset="0"/>
                          <a:ea typeface="Segoe UI Emoji" panose="020B0502040204020203" pitchFamily="34" charset="0"/>
                        </a:rPr>
                        <a:t>Contracted firm verifies the reports</a:t>
                      </a:r>
                    </a:p>
                    <a:p>
                      <a:pPr marL="285750" marR="0" indent="-285750" algn="l">
                        <a:spcBef>
                          <a:spcPts val="0"/>
                        </a:spcBef>
                        <a:spcAft>
                          <a:spcPts val="0"/>
                        </a:spcAft>
                        <a:buFont typeface="Arial" panose="020B0604020202020204" pitchFamily="34" charset="0"/>
                        <a:buChar char="•"/>
                      </a:pPr>
                      <a:r>
                        <a:rPr lang="en-US" sz="1400" cap="none" spc="0" dirty="0">
                          <a:effectLst/>
                          <a:latin typeface="Segoe UI Emoji" panose="020B0502040204020203" pitchFamily="34" charset="0"/>
                          <a:ea typeface="Segoe UI Emoji" panose="020B0502040204020203" pitchFamily="34" charset="0"/>
                        </a:rPr>
                        <a:t>Results</a:t>
                      </a:r>
                      <a:r>
                        <a:rPr lang="en-US" sz="1400" cap="none" spc="0" baseline="0" dirty="0">
                          <a:effectLst/>
                          <a:latin typeface="Segoe UI Emoji" panose="020B0502040204020203" pitchFamily="34" charset="0"/>
                          <a:ea typeface="Segoe UI Emoji" panose="020B0502040204020203" pitchFamily="34" charset="0"/>
                        </a:rPr>
                        <a:t> i</a:t>
                      </a:r>
                      <a:r>
                        <a:rPr lang="en-US" sz="1400" cap="none" spc="0" dirty="0">
                          <a:effectLst/>
                          <a:latin typeface="Segoe UI Emoji" panose="020B0502040204020203" pitchFamily="34" charset="0"/>
                          <a:ea typeface="Segoe UI Emoji" panose="020B0502040204020203" pitchFamily="34" charset="0"/>
                        </a:rPr>
                        <a:t>mpact on the size of grant from World Bank to GoU under UgIFT (DLI</a:t>
                      </a:r>
                      <a:r>
                        <a:rPr lang="en-US" sz="1400" cap="none" spc="0" baseline="0" dirty="0">
                          <a:effectLst/>
                          <a:latin typeface="Segoe UI Emoji" panose="020B0502040204020203" pitchFamily="34" charset="0"/>
                          <a:ea typeface="Segoe UI Emoji" panose="020B0502040204020203" pitchFamily="34" charset="0"/>
                        </a:rPr>
                        <a:t> 3 and 4)</a:t>
                      </a:r>
                      <a:endParaRPr lang="en-US" sz="1400" cap="none" spc="0" dirty="0">
                        <a:solidFill>
                          <a:schemeClr val="tx1"/>
                        </a:solidFill>
                        <a:effectLst/>
                        <a:latin typeface="Segoe UI Emoji" panose="020B0502040204020203" pitchFamily="34" charset="0"/>
                        <a:ea typeface="Segoe UI Emoji" panose="020B0502040204020203" pitchFamily="34" charset="0"/>
                      </a:endParaRPr>
                    </a:p>
                  </a:txBody>
                  <a:tcPr marL="68580" marR="68580" marT="0" marB="0">
                    <a:solidFill>
                      <a:schemeClr val="accent4">
                        <a:lumMod val="40000"/>
                        <a:lumOff val="60000"/>
                      </a:schemeClr>
                    </a:solidFill>
                  </a:tcPr>
                </a:tc>
                <a:extLst>
                  <a:ext uri="{0D108BD9-81ED-4DB2-BD59-A6C34878D82A}">
                    <a16:rowId xmlns:a16="http://schemas.microsoft.com/office/drawing/2014/main" val="10006"/>
                  </a:ext>
                </a:extLst>
              </a:tr>
              <a:tr h="253006">
                <a:tc gridSpan="3">
                  <a:txBody>
                    <a:bodyPr/>
                    <a:lstStyle/>
                    <a:p>
                      <a:pPr marL="0" marR="0" algn="l">
                        <a:spcBef>
                          <a:spcPts val="0"/>
                        </a:spcBef>
                        <a:spcAft>
                          <a:spcPts val="0"/>
                        </a:spcAft>
                      </a:pPr>
                      <a:endParaRPr lang="en-US" sz="1600" dirty="0">
                        <a:solidFill>
                          <a:schemeClr val="bg1"/>
                        </a:solidFill>
                        <a:effectLst/>
                        <a:highlight>
                          <a:srgbClr val="000000"/>
                        </a:highlight>
                        <a:latin typeface="Tw Cen MT Condensed" panose="020B0606020104020203" pitchFamily="34" charset="0"/>
                        <a:ea typeface="Calibri" panose="020F0502020204030204" pitchFamily="34" charset="0"/>
                        <a:cs typeface="Times New Roman" panose="02020603050405020304" pitchFamily="18" charset="0"/>
                      </a:endParaRPr>
                    </a:p>
                  </a:txBody>
                  <a:tcPr marL="68580" marR="68580" marT="0" marB="0">
                    <a:solidFill>
                      <a:schemeClr val="tx1">
                        <a:alpha val="20000"/>
                      </a:schemeClr>
                    </a:solidFill>
                  </a:tcPr>
                </a:tc>
                <a:tc hMerge="1">
                  <a:txBody>
                    <a:bodyPr/>
                    <a:lstStyle/>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
        <p:nvSpPr>
          <p:cNvPr id="7" name="Title 1">
            <a:extLst>
              <a:ext uri="{FF2B5EF4-FFF2-40B4-BE49-F238E27FC236}">
                <a16:creationId xmlns:a16="http://schemas.microsoft.com/office/drawing/2014/main" id="{5A901BC1-337D-165C-74F3-1B76449A4AAD}"/>
              </a:ext>
            </a:extLst>
          </p:cNvPr>
          <p:cNvSpPr>
            <a:spLocks noGrp="1"/>
          </p:cNvSpPr>
          <p:nvPr>
            <p:ph type="title"/>
          </p:nvPr>
        </p:nvSpPr>
        <p:spPr>
          <a:xfrm>
            <a:off x="0" y="103188"/>
            <a:ext cx="8910638" cy="582612"/>
          </a:xfrm>
        </p:spPr>
        <p:txBody>
          <a:bodyPr>
            <a:normAutofit fontScale="90000"/>
          </a:bodyPr>
          <a:lstStyle/>
          <a:p>
            <a:pPr defTabSz="914377" eaLnBrk="1" fontAlgn="auto" hangingPunct="1">
              <a:spcAft>
                <a:spcPts val="0"/>
              </a:spcAft>
              <a:defRPr/>
            </a:pPr>
            <a:r>
              <a:rPr lang="en-US" sz="4000" b="1" dirty="0">
                <a:solidFill>
                  <a:srgbClr val="002060"/>
                </a:solidFill>
                <a:effectLst>
                  <a:outerShdw blurRad="38100" dist="38100" dir="2700000" algn="tl">
                    <a:srgbClr val="000000">
                      <a:alpha val="43137"/>
                    </a:srgbClr>
                  </a:outerShdw>
                </a:effectLst>
                <a:latin typeface="Calibri body"/>
              </a:rPr>
              <a:t>THE ASSESSMENT FRAMEWORK</a:t>
            </a:r>
            <a:endParaRPr lang="en-US" sz="6000" b="1" dirty="0">
              <a:solidFill>
                <a:srgbClr val="002060"/>
              </a:solidFill>
            </a:endParaRPr>
          </a:p>
        </p:txBody>
      </p:sp>
      <p:pic>
        <p:nvPicPr>
          <p:cNvPr id="20484" name="Picture 6">
            <a:extLst>
              <a:ext uri="{FF2B5EF4-FFF2-40B4-BE49-F238E27FC236}">
                <a16:creationId xmlns:a16="http://schemas.microsoft.com/office/drawing/2014/main" id="{D12C285E-328D-4C3C-F2D3-311801F966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01675"/>
            <a:ext cx="9144000" cy="25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15">
            <a:extLst>
              <a:ext uri="{FF2B5EF4-FFF2-40B4-BE49-F238E27FC236}">
                <a16:creationId xmlns:a16="http://schemas.microsoft.com/office/drawing/2014/main" id="{26959A91-918B-EBAE-C1B5-9F8F3511D858}"/>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defRPr/>
            </a:pPr>
            <a:fld id="{072C46D1-4DE1-4322-987F-1F4BADD41D7C}" type="slidenum">
              <a:rPr lang="en-US" altLang="en-US" sz="2400" b="1" smtClean="0">
                <a:effectLst>
                  <a:outerShdw blurRad="38100" dist="38100" dir="2700000" algn="tl">
                    <a:srgbClr val="C0C0C0"/>
                  </a:outerShdw>
                </a:effectLst>
              </a:rPr>
              <a:pPr>
                <a:defRPr/>
              </a:pPr>
              <a:t>3</a:t>
            </a:fld>
            <a:endParaRPr lang="en-US" altLang="en-US" sz="2400" b="1" dirty="0">
              <a:effectLst>
                <a:outerShdw blurRad="38100" dist="38100" dir="2700000" algn="tl">
                  <a:srgbClr val="C0C0C0"/>
                </a:outerShdw>
              </a:effectLst>
            </a:endParaRPr>
          </a:p>
        </p:txBody>
      </p:sp>
    </p:spTree>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descr="&quot;&quot;">
            <a:extLst>
              <a:ext uri="{FF2B5EF4-FFF2-40B4-BE49-F238E27FC236}">
                <a16:creationId xmlns:a16="http://schemas.microsoft.com/office/drawing/2014/main" id="{72D15889-D4FA-37FD-60B7-B506ED1FD27C}"/>
              </a:ext>
            </a:extLst>
          </p:cNvPr>
          <p:cNvSpPr>
            <a:spLocks noGrp="1" noRot="1" noChangeAspect="1" noMove="1" noResize="1" noEditPoints="1" noAdjustHandles="1" noChangeArrowheads="1" noChangeShapeType="1" noTextEdit="1"/>
          </p:cNvSpPr>
          <p:nvPr/>
        </p:nvSpPr>
        <p:spPr>
          <a:xfrm>
            <a:off x="1588" y="857250"/>
            <a:ext cx="9142412"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10" name="Freeform: Shape 9" descr="&quot;&quot;">
            <a:extLst>
              <a:ext uri="{FF2B5EF4-FFF2-40B4-BE49-F238E27FC236}">
                <a16:creationId xmlns:a16="http://schemas.microsoft.com/office/drawing/2014/main" id="{DC221819-877A-886A-C271-A5A3DB551FBD}"/>
              </a:ext>
            </a:extLst>
          </p:cNvPr>
          <p:cNvSpPr>
            <a:spLocks noGrp="1" noRot="1" noChangeAspect="1" noMove="1" noResize="1" noEditPoints="1" noAdjustHandles="1" noChangeArrowheads="1" noChangeShapeType="1" noTextEdit="1"/>
          </p:cNvSpPr>
          <p:nvPr/>
        </p:nvSpPr>
        <p:spPr>
          <a:xfrm>
            <a:off x="0" y="857250"/>
            <a:ext cx="3125788" cy="51435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350">
              <a:solidFill>
                <a:prstClr val="white"/>
              </a:solidFill>
            </a:endParaRPr>
          </a:p>
        </p:txBody>
      </p:sp>
      <p:sp>
        <p:nvSpPr>
          <p:cNvPr id="21508" name="Title 1">
            <a:extLst>
              <a:ext uri="{FF2B5EF4-FFF2-40B4-BE49-F238E27FC236}">
                <a16:creationId xmlns:a16="http://schemas.microsoft.com/office/drawing/2014/main" id="{3FB6F40C-D493-BB46-9E20-F4BE7CC9AC8E}"/>
              </a:ext>
            </a:extLst>
          </p:cNvPr>
          <p:cNvSpPr>
            <a:spLocks noGrp="1" noChangeArrowheads="1"/>
          </p:cNvSpPr>
          <p:nvPr>
            <p:ph type="title"/>
          </p:nvPr>
        </p:nvSpPr>
        <p:spPr>
          <a:xfrm>
            <a:off x="112713" y="1722438"/>
            <a:ext cx="2801937" cy="3346450"/>
          </a:xfrm>
        </p:spPr>
        <p:txBody>
          <a:bodyPr/>
          <a:lstStyle/>
          <a:p>
            <a:pPr eaLnBrk="1" hangingPunct="1"/>
            <a:r>
              <a:rPr lang="en-US" altLang="en-US" sz="4000" b="1">
                <a:solidFill>
                  <a:srgbClr val="FFFFFF"/>
                </a:solidFill>
              </a:rPr>
              <a:t>Objectives of the LLG Performance Assessment</a:t>
            </a:r>
          </a:p>
        </p:txBody>
      </p:sp>
      <p:sp>
        <p:nvSpPr>
          <p:cNvPr id="12" name="Arc 11" descr="&quot;&quot;">
            <a:extLst>
              <a:ext uri="{FF2B5EF4-FFF2-40B4-BE49-F238E27FC236}">
                <a16:creationId xmlns:a16="http://schemas.microsoft.com/office/drawing/2014/main" id="{83FCA525-DF80-C941-6839-910E03E1FE87}"/>
              </a:ext>
            </a:extLst>
          </p:cNvPr>
          <p:cNvSpPr>
            <a:spLocks noGrp="1" noRot="1" noChangeAspect="1" noMove="1" noResize="1" noEditPoints="1" noAdjustHandles="1" noChangeArrowheads="1" noChangeShapeType="1" noTextEdit="1"/>
          </p:cNvSpPr>
          <p:nvPr/>
        </p:nvSpPr>
        <p:spPr>
          <a:xfrm flipV="1">
            <a:off x="5662613" y="2698750"/>
            <a:ext cx="3062287" cy="3062288"/>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anchor="ctr"/>
          <a:lstStyle/>
          <a:p>
            <a:pPr algn="ctr" defTabSz="685800" eaLnBrk="1" fontAlgn="auto" hangingPunct="1">
              <a:spcBef>
                <a:spcPts val="0"/>
              </a:spcBef>
              <a:spcAft>
                <a:spcPts val="0"/>
              </a:spcAft>
              <a:defRPr/>
            </a:pPr>
            <a:endParaRPr lang="en-US" sz="1350" dirty="0">
              <a:solidFill>
                <a:prstClr val="black"/>
              </a:solidFill>
            </a:endParaRPr>
          </a:p>
        </p:txBody>
      </p:sp>
      <p:sp>
        <p:nvSpPr>
          <p:cNvPr id="3" name="Content Placeholder 2">
            <a:extLst>
              <a:ext uri="{FF2B5EF4-FFF2-40B4-BE49-F238E27FC236}">
                <a16:creationId xmlns:a16="http://schemas.microsoft.com/office/drawing/2014/main" id="{EAAC6A0D-863D-5799-17CF-B9D2829D3AC2}"/>
              </a:ext>
            </a:extLst>
          </p:cNvPr>
          <p:cNvSpPr>
            <a:spLocks noGrp="1"/>
          </p:cNvSpPr>
          <p:nvPr>
            <p:ph idx="1"/>
          </p:nvPr>
        </p:nvSpPr>
        <p:spPr>
          <a:xfrm>
            <a:off x="3235325" y="1030288"/>
            <a:ext cx="5907088" cy="4810125"/>
          </a:xfrm>
        </p:spPr>
        <p:txBody>
          <a:bodyPr rtlCol="0" anchor="ctr">
            <a:normAutofit lnSpcReduction="10000"/>
          </a:bodyPr>
          <a:lstStyle/>
          <a:p>
            <a:pPr marL="385763" indent="-385763" eaLnBrk="1" fontAlgn="auto" hangingPunct="1">
              <a:spcAft>
                <a:spcPts val="0"/>
              </a:spcAft>
              <a:buFont typeface="+mj-lt"/>
              <a:buAutoNum type="arabicPeriod"/>
              <a:defRPr/>
            </a:pPr>
            <a:r>
              <a:rPr lang="en-US" sz="3200" dirty="0">
                <a:solidFill>
                  <a:schemeClr val="accent5">
                    <a:lumMod val="50000"/>
                  </a:schemeClr>
                </a:solidFill>
                <a:latin typeface="Tw Cen MT" panose="020B0602020104020603" pitchFamily="34" charset="0"/>
              </a:rPr>
              <a:t>Improvement in LLGs management of service delivery in the areas of; Health, Education, Water, Production, and Crosscutting Management services. </a:t>
            </a:r>
          </a:p>
          <a:p>
            <a:pPr marL="385763" indent="-385763" eaLnBrk="1" fontAlgn="auto" hangingPunct="1">
              <a:spcAft>
                <a:spcPts val="0"/>
              </a:spcAft>
              <a:buFont typeface="+mj-lt"/>
              <a:buAutoNum type="arabicPeriod"/>
              <a:defRPr/>
            </a:pPr>
            <a:endParaRPr lang="en-US" sz="3200" dirty="0">
              <a:solidFill>
                <a:schemeClr val="accent5">
                  <a:lumMod val="50000"/>
                </a:schemeClr>
              </a:solidFill>
              <a:latin typeface="Tw Cen MT" panose="020B0602020104020603" pitchFamily="34" charset="0"/>
            </a:endParaRPr>
          </a:p>
          <a:p>
            <a:pPr marL="385763" indent="-385763" eaLnBrk="1" fontAlgn="auto" hangingPunct="1">
              <a:spcAft>
                <a:spcPts val="0"/>
              </a:spcAft>
              <a:buFont typeface="+mj-lt"/>
              <a:buAutoNum type="arabicPeriod"/>
              <a:defRPr/>
            </a:pPr>
            <a:endParaRPr lang="en-US" sz="3200" dirty="0">
              <a:solidFill>
                <a:schemeClr val="accent5">
                  <a:lumMod val="50000"/>
                </a:schemeClr>
              </a:solidFill>
              <a:latin typeface="Tw Cen MT" panose="020B0602020104020603" pitchFamily="34" charset="0"/>
            </a:endParaRPr>
          </a:p>
          <a:p>
            <a:pPr marL="385763" indent="-385763" eaLnBrk="1" fontAlgn="auto" hangingPunct="1">
              <a:spcAft>
                <a:spcPts val="0"/>
              </a:spcAft>
              <a:buFont typeface="+mj-lt"/>
              <a:buAutoNum type="arabicPeriod"/>
              <a:defRPr/>
            </a:pPr>
            <a:r>
              <a:rPr lang="en-US" sz="3200" dirty="0">
                <a:solidFill>
                  <a:schemeClr val="accent5">
                    <a:lumMod val="50000"/>
                  </a:schemeClr>
                </a:solidFill>
                <a:latin typeface="Tw Cen MT" panose="020B0602020104020603" pitchFamily="34" charset="0"/>
              </a:rPr>
              <a:t>Proper implementation, monitoring and reporting on PDM</a:t>
            </a:r>
          </a:p>
        </p:txBody>
      </p:sp>
      <p:sp>
        <p:nvSpPr>
          <p:cNvPr id="9" name="Slide Number Placeholder 15">
            <a:extLst>
              <a:ext uri="{FF2B5EF4-FFF2-40B4-BE49-F238E27FC236}">
                <a16:creationId xmlns:a16="http://schemas.microsoft.com/office/drawing/2014/main" id="{C0950FDF-E34D-C7AB-4602-9E9822A340A4}"/>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defRPr/>
            </a:pPr>
            <a:fld id="{271334CA-0D05-4EA3-98D5-6663E86407D2}" type="slidenum">
              <a:rPr lang="en-US" altLang="en-US" sz="2400" b="1" smtClean="0">
                <a:effectLst>
                  <a:outerShdw blurRad="38100" dist="38100" dir="2700000" algn="tl">
                    <a:srgbClr val="C0C0C0"/>
                  </a:outerShdw>
                </a:effectLst>
              </a:rPr>
              <a:pPr>
                <a:defRPr/>
              </a:pPr>
              <a:t>4</a:t>
            </a:fld>
            <a:endParaRPr lang="en-US" altLang="en-US" sz="2400" b="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5D5B-E369-2274-14DF-1596ADC878FF}"/>
              </a:ext>
            </a:extLst>
          </p:cNvPr>
          <p:cNvSpPr>
            <a:spLocks noGrp="1"/>
          </p:cNvSpPr>
          <p:nvPr>
            <p:ph type="title"/>
          </p:nvPr>
        </p:nvSpPr>
        <p:spPr>
          <a:xfrm>
            <a:off x="-41275" y="0"/>
            <a:ext cx="9185275" cy="776288"/>
          </a:xfrm>
          <a:solidFill>
            <a:srgbClr val="FFC000"/>
          </a:solidFill>
        </p:spPr>
        <p:txBody>
          <a:bodyPr/>
          <a:lstStyle/>
          <a:p>
            <a:pPr algn="ctr" defTabSz="914377" eaLnBrk="1" fontAlgn="auto" hangingPunct="1">
              <a:spcAft>
                <a:spcPts val="0"/>
              </a:spcAft>
              <a:defRPr/>
            </a:pPr>
            <a:r>
              <a:rPr lang="en-US" sz="2400" b="1" dirty="0">
                <a:solidFill>
                  <a:srgbClr val="002060"/>
                </a:solidFill>
                <a:effectLst>
                  <a:outerShdw blurRad="38100" dist="38100" dir="2700000" algn="tl">
                    <a:srgbClr val="000000">
                      <a:alpha val="43137"/>
                    </a:srgbClr>
                  </a:outerShdw>
                </a:effectLst>
                <a:latin typeface="Calibri body"/>
              </a:rPr>
              <a:t>Principles and scope for the design of the LLGPA system</a:t>
            </a:r>
            <a:endParaRPr lang="en-US" sz="4000" b="1" dirty="0">
              <a:solidFill>
                <a:srgbClr val="002060"/>
              </a:solidFill>
            </a:endParaRPr>
          </a:p>
        </p:txBody>
      </p:sp>
      <p:pic>
        <p:nvPicPr>
          <p:cNvPr id="22531" name="Picture 7">
            <a:extLst>
              <a:ext uri="{FF2B5EF4-FFF2-40B4-BE49-F238E27FC236}">
                <a16:creationId xmlns:a16="http://schemas.microsoft.com/office/drawing/2014/main" id="{BC5B07DB-9579-6F10-7532-F8767A172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5475"/>
            <a:ext cx="91440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Content Placeholder 3">
            <a:extLst>
              <a:ext uri="{FF2B5EF4-FFF2-40B4-BE49-F238E27FC236}">
                <a16:creationId xmlns:a16="http://schemas.microsoft.com/office/drawing/2014/main" id="{1C4B110E-E566-6C08-5C0F-3CEB22CCF7D3}"/>
              </a:ext>
            </a:extLst>
          </p:cNvPr>
          <p:cNvGraphicFramePr>
            <a:graphicFrameLocks/>
          </p:cNvGraphicFramePr>
          <p:nvPr/>
        </p:nvGraphicFramePr>
        <p:xfrm>
          <a:off x="76200" y="1219200"/>
          <a:ext cx="8991600" cy="5211763"/>
        </p:xfrm>
        <a:graphic>
          <a:graphicData uri="http://schemas.openxmlformats.org/drawingml/2006/table">
            <a:tbl>
              <a:tblPr firstRow="1" firstCol="1" bandRow="1">
                <a:tableStyleId>{5C22544A-7EE6-4342-B048-85BDC9FD1C3A}</a:tableStyleId>
              </a:tblPr>
              <a:tblGrid>
                <a:gridCol w="2115670">
                  <a:extLst>
                    <a:ext uri="{9D8B030D-6E8A-4147-A177-3AD203B41FA5}">
                      <a16:colId xmlns:a16="http://schemas.microsoft.com/office/drawing/2014/main" val="20000"/>
                    </a:ext>
                  </a:extLst>
                </a:gridCol>
                <a:gridCol w="6875930">
                  <a:extLst>
                    <a:ext uri="{9D8B030D-6E8A-4147-A177-3AD203B41FA5}">
                      <a16:colId xmlns:a16="http://schemas.microsoft.com/office/drawing/2014/main" val="20001"/>
                    </a:ext>
                  </a:extLst>
                </a:gridCol>
              </a:tblGrid>
              <a:tr h="372134">
                <a:tc>
                  <a:txBody>
                    <a:bodyPr/>
                    <a:lstStyle/>
                    <a:p>
                      <a:pPr marL="0" marR="0">
                        <a:spcBef>
                          <a:spcPts val="0"/>
                        </a:spcBef>
                        <a:spcAft>
                          <a:spcPts val="0"/>
                        </a:spcAft>
                      </a:pPr>
                      <a:r>
                        <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Issue</a:t>
                      </a:r>
                    </a:p>
                  </a:txBody>
                  <a:tcPr marL="68586" marR="68586" marT="0" marB="0">
                    <a:solidFill>
                      <a:schemeClr val="bg2"/>
                    </a:solidFill>
                  </a:tcPr>
                </a:tc>
                <a:tc>
                  <a:txBody>
                    <a:bodyPr/>
                    <a:lstStyle/>
                    <a:p>
                      <a:pPr marL="0" marR="0" lvl="0" indent="0">
                        <a:lnSpc>
                          <a:spcPct val="105000"/>
                        </a:lnSpc>
                        <a:spcBef>
                          <a:spcPts val="0"/>
                        </a:spcBef>
                        <a:spcAft>
                          <a:spcPts val="0"/>
                        </a:spcAft>
                        <a:buFont typeface="Symbol" panose="05050102010706020507" pitchFamily="18" charset="2"/>
                        <a:buNone/>
                      </a:pPr>
                      <a:r>
                        <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Guiding</a:t>
                      </a:r>
                      <a:r>
                        <a:rPr lang="en-US" sz="1800" baseline="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 Principle</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extLst>
                  <a:ext uri="{0D108BD9-81ED-4DB2-BD59-A6C34878D82A}">
                    <a16:rowId xmlns:a16="http://schemas.microsoft.com/office/drawing/2014/main" val="10000"/>
                  </a:ext>
                </a:extLst>
              </a:tr>
              <a:tr h="585289">
                <a:tc>
                  <a:txBody>
                    <a:bodyPr/>
                    <a:lstStyle/>
                    <a:p>
                      <a:pPr marL="0" marR="0">
                        <a:spcBef>
                          <a:spcPts val="0"/>
                        </a:spcBef>
                        <a:spcAft>
                          <a:spcPts val="0"/>
                        </a:spcAft>
                      </a:pPr>
                      <a:r>
                        <a:rPr lang="en-US" sz="1800" dirty="0">
                          <a:solidFill>
                            <a:schemeClr val="tx1"/>
                          </a:solidFill>
                          <a:effectLst/>
                          <a:latin typeface="Segoe UI Emoji" panose="020B0502040204020203" pitchFamily="34" charset="0"/>
                          <a:ea typeface="Segoe UI Emoji" panose="020B0502040204020203" pitchFamily="34" charset="0"/>
                        </a:rPr>
                        <a:t>Timing of Assessment</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800" baseline="0" dirty="0">
                          <a:solidFill>
                            <a:schemeClr val="tx1"/>
                          </a:solidFill>
                          <a:effectLst/>
                          <a:latin typeface="Segoe UI Emoji" panose="020B0502040204020203" pitchFamily="34" charset="0"/>
                          <a:ea typeface="Segoe UI Emoji" panose="020B0502040204020203" pitchFamily="34" charset="0"/>
                        </a:rPr>
                        <a:t>Conducted </a:t>
                      </a:r>
                      <a:r>
                        <a:rPr lang="en-US" sz="1800" dirty="0">
                          <a:solidFill>
                            <a:schemeClr val="tx1"/>
                          </a:solidFill>
                          <a:effectLst/>
                          <a:latin typeface="Segoe UI Emoji" panose="020B0502040204020203" pitchFamily="34" charset="0"/>
                          <a:ea typeface="Segoe UI Emoji" panose="020B0502040204020203" pitchFamily="34" charset="0"/>
                        </a:rPr>
                        <a:t>between August and September.</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1"/>
                  </a:ext>
                </a:extLst>
              </a:tr>
              <a:tr h="592945">
                <a:tc>
                  <a:txBody>
                    <a:bodyPr/>
                    <a:lstStyle/>
                    <a:p>
                      <a:pPr marL="0" marR="0">
                        <a:spcBef>
                          <a:spcPts val="0"/>
                        </a:spcBef>
                        <a:spcAft>
                          <a:spcPts val="0"/>
                        </a:spcAft>
                      </a:pPr>
                      <a:r>
                        <a:rPr lang="en-US" sz="1800">
                          <a:solidFill>
                            <a:schemeClr val="tx1"/>
                          </a:solidFill>
                          <a:effectLst/>
                          <a:latin typeface="Segoe UI Emoji" panose="020B0502040204020203" pitchFamily="34" charset="0"/>
                          <a:ea typeface="Segoe UI Emoji" panose="020B0502040204020203" pitchFamily="34" charset="0"/>
                        </a:rPr>
                        <a:t>Assessment team</a:t>
                      </a:r>
                      <a:endParaRPr lang="en-US" sz="180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800" dirty="0">
                          <a:solidFill>
                            <a:schemeClr val="tx1"/>
                          </a:solidFill>
                          <a:effectLst/>
                          <a:latin typeface="Segoe UI Emoji" panose="020B0502040204020203" pitchFamily="34" charset="0"/>
                          <a:ea typeface="Segoe UI Emoji" panose="020B0502040204020203" pitchFamily="34" charset="0"/>
                        </a:rPr>
                        <a:t>LG TPC is the assessment team (members constituted by the CAO/TC). </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2"/>
                  </a:ext>
                </a:extLst>
              </a:tr>
              <a:tr h="633412">
                <a:tc>
                  <a:txBody>
                    <a:bodyPr/>
                    <a:lstStyle/>
                    <a:p>
                      <a:pPr marL="0" marR="0">
                        <a:spcBef>
                          <a:spcPts val="0"/>
                        </a:spcBef>
                        <a:spcAft>
                          <a:spcPts val="0"/>
                        </a:spcAft>
                      </a:pPr>
                      <a:r>
                        <a:rPr lang="en-US" sz="1800" dirty="0">
                          <a:solidFill>
                            <a:schemeClr val="tx1"/>
                          </a:solidFill>
                          <a:effectLst/>
                          <a:latin typeface="Segoe UI Emoji" panose="020B0502040204020203" pitchFamily="34" charset="0"/>
                          <a:ea typeface="Segoe UI Emoji" panose="020B0502040204020203" pitchFamily="34" charset="0"/>
                        </a:rPr>
                        <a:t>Assessment method</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800" dirty="0">
                          <a:solidFill>
                            <a:schemeClr val="tx1"/>
                          </a:solidFill>
                          <a:effectLst/>
                          <a:latin typeface="Segoe UI Emoji" panose="020B0502040204020203" pitchFamily="34" charset="0"/>
                          <a:ea typeface="Segoe UI Emoji" panose="020B0502040204020203" pitchFamily="34" charset="0"/>
                        </a:rPr>
                        <a:t>Available reports/information based on existing processes as well as field based data collection</a:t>
                      </a:r>
                      <a:r>
                        <a:rPr lang="en-US" sz="1800" baseline="0" dirty="0">
                          <a:solidFill>
                            <a:schemeClr val="tx1"/>
                          </a:solidFill>
                          <a:effectLst/>
                          <a:latin typeface="Segoe UI Emoji" panose="020B0502040204020203" pitchFamily="34" charset="0"/>
                          <a:ea typeface="Segoe UI Emoji" panose="020B0502040204020203" pitchFamily="34" charset="0"/>
                        </a:rPr>
                        <a:t> will be used.</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3"/>
                  </a:ext>
                </a:extLst>
              </a:tr>
              <a:tr h="900222">
                <a:tc>
                  <a:txBody>
                    <a:bodyPr/>
                    <a:lstStyle/>
                    <a:p>
                      <a:pPr marL="0" marR="0">
                        <a:spcBef>
                          <a:spcPts val="0"/>
                        </a:spcBef>
                        <a:spcAft>
                          <a:spcPts val="0"/>
                        </a:spcAft>
                      </a:pPr>
                      <a:r>
                        <a:rPr lang="en-US" sz="1800">
                          <a:solidFill>
                            <a:schemeClr val="tx1"/>
                          </a:solidFill>
                          <a:effectLst/>
                          <a:latin typeface="Segoe UI Emoji" panose="020B0502040204020203" pitchFamily="34" charset="0"/>
                          <a:ea typeface="Segoe UI Emoji" panose="020B0502040204020203" pitchFamily="34" charset="0"/>
                        </a:rPr>
                        <a:t>Compilation of the Report/Results</a:t>
                      </a:r>
                      <a:endParaRPr lang="en-US" sz="180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800" baseline="0" dirty="0">
                          <a:solidFill>
                            <a:schemeClr val="tx1"/>
                          </a:solidFill>
                          <a:effectLst/>
                          <a:latin typeface="Segoe UI Emoji" panose="020B0502040204020203" pitchFamily="34" charset="0"/>
                          <a:ea typeface="Segoe UI Emoji" panose="020B0502040204020203" pitchFamily="34" charset="0"/>
                        </a:rPr>
                        <a:t>Compiled by </a:t>
                      </a:r>
                      <a:r>
                        <a:rPr lang="en-US" sz="1800" dirty="0">
                          <a:solidFill>
                            <a:schemeClr val="tx1"/>
                          </a:solidFill>
                          <a:effectLst/>
                          <a:latin typeface="Segoe UI Emoji" panose="020B0502040204020203" pitchFamily="34" charset="0"/>
                          <a:ea typeface="Segoe UI Emoji" panose="020B0502040204020203" pitchFamily="34" charset="0"/>
                        </a:rPr>
                        <a:t>the LG assessment team (LG TPC) using the Online Performance Assessment Management System (OPAMS) </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4"/>
                  </a:ext>
                </a:extLst>
              </a:tr>
              <a:tr h="592945">
                <a:tc>
                  <a:txBody>
                    <a:bodyPr/>
                    <a:lstStyle/>
                    <a:p>
                      <a:pPr marL="0" marR="0">
                        <a:spcBef>
                          <a:spcPts val="0"/>
                        </a:spcBef>
                        <a:spcAft>
                          <a:spcPts val="0"/>
                        </a:spcAft>
                      </a:pPr>
                      <a:r>
                        <a:rPr lang="en-US" sz="1800">
                          <a:solidFill>
                            <a:schemeClr val="tx1"/>
                          </a:solidFill>
                          <a:effectLst/>
                          <a:latin typeface="Segoe UI Emoji" panose="020B0502040204020203" pitchFamily="34" charset="0"/>
                          <a:ea typeface="Segoe UI Emoji" panose="020B0502040204020203" pitchFamily="34" charset="0"/>
                        </a:rPr>
                        <a:t>Grievance redress</a:t>
                      </a:r>
                      <a:endParaRPr lang="en-US" sz="180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800" dirty="0">
                          <a:solidFill>
                            <a:schemeClr val="tx1"/>
                          </a:solidFill>
                          <a:effectLst/>
                          <a:latin typeface="Segoe UI Emoji" panose="020B0502040204020203" pitchFamily="34" charset="0"/>
                          <a:ea typeface="Segoe UI Emoji" panose="020B0502040204020203" pitchFamily="34" charset="0"/>
                        </a:rPr>
                        <a:t>Use GRC for the LG (to be chaired</a:t>
                      </a:r>
                      <a:r>
                        <a:rPr lang="en-US" sz="1800" baseline="0" dirty="0">
                          <a:solidFill>
                            <a:schemeClr val="tx1"/>
                          </a:solidFill>
                          <a:effectLst/>
                          <a:latin typeface="Segoe UI Emoji" panose="020B0502040204020203" pitchFamily="34" charset="0"/>
                          <a:ea typeface="Segoe UI Emoji" panose="020B0502040204020203" pitchFamily="34" charset="0"/>
                        </a:rPr>
                        <a:t> by CAO/TC)</a:t>
                      </a:r>
                      <a:r>
                        <a:rPr lang="en-US" sz="1800" dirty="0">
                          <a:solidFill>
                            <a:schemeClr val="tx1"/>
                          </a:solidFill>
                          <a:effectLst/>
                          <a:latin typeface="Segoe UI Emoji" panose="020B0502040204020203" pitchFamily="34" charset="0"/>
                          <a:ea typeface="Segoe UI Emoji" panose="020B0502040204020203" pitchFamily="34" charset="0"/>
                        </a:rPr>
                        <a:t> no assessor should be part.</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5"/>
                  </a:ext>
                </a:extLst>
              </a:tr>
              <a:tr h="902833">
                <a:tc>
                  <a:txBody>
                    <a:bodyPr/>
                    <a:lstStyle/>
                    <a:p>
                      <a:pPr marL="0" marR="0">
                        <a:spcBef>
                          <a:spcPts val="0"/>
                        </a:spcBef>
                        <a:spcAft>
                          <a:spcPts val="0"/>
                        </a:spcAft>
                      </a:pPr>
                      <a:r>
                        <a:rPr lang="en-US" sz="1800">
                          <a:solidFill>
                            <a:schemeClr val="tx1"/>
                          </a:solidFill>
                          <a:effectLst/>
                          <a:latin typeface="Segoe UI Emoji" panose="020B0502040204020203" pitchFamily="34" charset="0"/>
                          <a:ea typeface="Segoe UI Emoji" panose="020B0502040204020203" pitchFamily="34" charset="0"/>
                        </a:rPr>
                        <a:t>Internal endorsement of the results</a:t>
                      </a:r>
                      <a:endParaRPr lang="en-US" sz="180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Endorsed</a:t>
                      </a:r>
                      <a:r>
                        <a:rPr lang="en-US" sz="1800" baseline="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 by the Local Government Technical Planning Committee</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6"/>
                  </a:ext>
                </a:extLst>
              </a:tr>
              <a:tr h="631983">
                <a:tc>
                  <a:txBody>
                    <a:bodyPr/>
                    <a:lstStyle/>
                    <a:p>
                      <a:pPr marL="0" marR="0">
                        <a:spcBef>
                          <a:spcPts val="0"/>
                        </a:spcBef>
                        <a:spcAft>
                          <a:spcPts val="0"/>
                        </a:spcAft>
                      </a:pPr>
                      <a:r>
                        <a:rPr lang="en-US" sz="1800" dirty="0">
                          <a:solidFill>
                            <a:schemeClr val="tx1"/>
                          </a:solidFill>
                          <a:effectLst/>
                          <a:latin typeface="Segoe UI Emoji" panose="020B0502040204020203" pitchFamily="34" charset="0"/>
                          <a:ea typeface="Segoe UI Emoji" panose="020B0502040204020203" pitchFamily="34" charset="0"/>
                        </a:rPr>
                        <a:t>Submission of the report</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800" dirty="0">
                          <a:solidFill>
                            <a:schemeClr val="tx1"/>
                          </a:solidFill>
                          <a:effectLst/>
                          <a:latin typeface="Segoe UI Emoji" panose="020B0502040204020203" pitchFamily="34" charset="0"/>
                          <a:ea typeface="Segoe UI Emoji" panose="020B0502040204020203" pitchFamily="34" charset="0"/>
                        </a:rPr>
                        <a:t>LG submits drafts reports to OPM that will share the results with IVA firm with copy to MoLG &amp; respective line MDAs.</a:t>
                      </a:r>
                      <a:endParaRPr lang="en-US" sz="18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7"/>
                  </a:ext>
                </a:extLst>
              </a:tr>
            </a:tbl>
          </a:graphicData>
        </a:graphic>
      </p:graphicFrame>
      <p:sp>
        <p:nvSpPr>
          <p:cNvPr id="6" name="Slide Number Placeholder 15">
            <a:extLst>
              <a:ext uri="{FF2B5EF4-FFF2-40B4-BE49-F238E27FC236}">
                <a16:creationId xmlns:a16="http://schemas.microsoft.com/office/drawing/2014/main" id="{8BEDB517-D40D-6AF9-32FC-E61174D365AC}"/>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lgn="r">
              <a:defRPr/>
            </a:pPr>
            <a:fld id="{C6ACCCD0-77E4-4C6F-98C9-1A42D8EA36D2}" type="slidenum">
              <a:rPr lang="en-US" altLang="en-US" sz="2400" b="1" smtClean="0">
                <a:effectLst>
                  <a:outerShdw blurRad="38100" dist="38100" dir="2700000" algn="tl">
                    <a:srgbClr val="C0C0C0"/>
                  </a:outerShdw>
                </a:effectLst>
              </a:rPr>
              <a:pPr algn="r">
                <a:defRPr/>
              </a:pPr>
              <a:t>5</a:t>
            </a:fld>
            <a:endParaRPr lang="en-US" altLang="en-US" sz="2400" b="1" dirty="0">
              <a:effectLst>
                <a:outerShdw blurRad="38100" dist="38100" dir="2700000" algn="tl">
                  <a:srgbClr val="C0C0C0"/>
                </a:outerShdw>
              </a:effectLst>
            </a:endParaRP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705B-FC9F-9BAF-AC32-EA5C94AE0300}"/>
              </a:ext>
            </a:extLst>
          </p:cNvPr>
          <p:cNvSpPr>
            <a:spLocks noGrp="1"/>
          </p:cNvSpPr>
          <p:nvPr>
            <p:ph type="title"/>
          </p:nvPr>
        </p:nvSpPr>
        <p:spPr>
          <a:xfrm>
            <a:off x="7938" y="90488"/>
            <a:ext cx="9144000" cy="685800"/>
          </a:xfrm>
          <a:solidFill>
            <a:srgbClr val="FFC000"/>
          </a:solidFill>
        </p:spPr>
        <p:txBody>
          <a:bodyPr>
            <a:noAutofit/>
          </a:bodyPr>
          <a:lstStyle/>
          <a:p>
            <a:pPr algn="ctr" defTabSz="914377" eaLnBrk="1" fontAlgn="auto" hangingPunct="1">
              <a:spcAft>
                <a:spcPts val="0"/>
              </a:spcAft>
              <a:defRPr/>
            </a:pPr>
            <a:r>
              <a:rPr lang="en-GB" sz="3600" b="1" dirty="0">
                <a:solidFill>
                  <a:schemeClr val="tx1"/>
                </a:solidFill>
              </a:rPr>
              <a:t>	</a:t>
            </a:r>
            <a:br>
              <a:rPr lang="en-GB" sz="3600" b="1" dirty="0">
                <a:solidFill>
                  <a:schemeClr val="tx1"/>
                </a:solidFill>
              </a:rPr>
            </a:br>
            <a:r>
              <a:rPr lang="en-US" sz="2400" b="1" dirty="0">
                <a:solidFill>
                  <a:srgbClr val="002060"/>
                </a:solidFill>
                <a:effectLst>
                  <a:outerShdw blurRad="38100" dist="38100" dir="2700000" algn="tl">
                    <a:srgbClr val="000000">
                      <a:alpha val="43137"/>
                    </a:srgbClr>
                  </a:outerShdw>
                </a:effectLst>
                <a:latin typeface="Calibri body"/>
              </a:rPr>
              <a:t>Principles and scope for the design of the LLGPA system </a:t>
            </a:r>
            <a:r>
              <a:rPr lang="en-US" sz="2400" b="1" dirty="0" err="1">
                <a:solidFill>
                  <a:srgbClr val="002060"/>
                </a:solidFill>
                <a:effectLst>
                  <a:outerShdw blurRad="38100" dist="38100" dir="2700000" algn="tl">
                    <a:srgbClr val="000000">
                      <a:alpha val="43137"/>
                    </a:srgbClr>
                  </a:outerShdw>
                </a:effectLst>
                <a:latin typeface="Calibri body"/>
              </a:rPr>
              <a:t>cont</a:t>
            </a:r>
            <a:r>
              <a:rPr lang="en-US" sz="2400" b="1" dirty="0">
                <a:solidFill>
                  <a:srgbClr val="002060"/>
                </a:solidFill>
                <a:effectLst>
                  <a:outerShdw blurRad="38100" dist="38100" dir="2700000" algn="tl">
                    <a:srgbClr val="000000">
                      <a:alpha val="43137"/>
                    </a:srgbClr>
                  </a:outerShdw>
                </a:effectLst>
                <a:latin typeface="Calibri body"/>
              </a:rPr>
              <a:t>…</a:t>
            </a:r>
            <a:r>
              <a:rPr lang="en-US" sz="2400" b="1" dirty="0">
                <a:solidFill>
                  <a:srgbClr val="002060"/>
                </a:solidFill>
              </a:rPr>
              <a:t/>
            </a:r>
            <a:br>
              <a:rPr lang="en-US" sz="2400" b="1" dirty="0">
                <a:solidFill>
                  <a:srgbClr val="002060"/>
                </a:solidFill>
              </a:rPr>
            </a:br>
            <a:endParaRPr lang="en-US" sz="2400" b="1" dirty="0">
              <a:solidFill>
                <a:srgbClr val="002060"/>
              </a:solidFill>
            </a:endParaRPr>
          </a:p>
        </p:txBody>
      </p:sp>
      <p:pic>
        <p:nvPicPr>
          <p:cNvPr id="23555" name="Picture 7">
            <a:extLst>
              <a:ext uri="{FF2B5EF4-FFF2-40B4-BE49-F238E27FC236}">
                <a16:creationId xmlns:a16="http://schemas.microsoft.com/office/drawing/2014/main" id="{5FC5FDE5-C1AE-B65D-F735-7ED4665DE5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776288"/>
            <a:ext cx="9144000"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Content Placeholder 3">
            <a:extLst>
              <a:ext uri="{FF2B5EF4-FFF2-40B4-BE49-F238E27FC236}">
                <a16:creationId xmlns:a16="http://schemas.microsoft.com/office/drawing/2014/main" id="{BB791BD0-865B-887A-38C5-69A7D81BFB3B}"/>
              </a:ext>
            </a:extLst>
          </p:cNvPr>
          <p:cNvGraphicFramePr>
            <a:graphicFrameLocks/>
          </p:cNvGraphicFramePr>
          <p:nvPr/>
        </p:nvGraphicFramePr>
        <p:xfrm>
          <a:off x="7938" y="1108075"/>
          <a:ext cx="9059862" cy="5265738"/>
        </p:xfrm>
        <a:graphic>
          <a:graphicData uri="http://schemas.openxmlformats.org/drawingml/2006/table">
            <a:tbl>
              <a:tblPr firstRow="1" firstCol="1" bandRow="1">
                <a:tableStyleId>{5C22544A-7EE6-4342-B048-85BDC9FD1C3A}</a:tableStyleId>
              </a:tblPr>
              <a:tblGrid>
                <a:gridCol w="1907339">
                  <a:extLst>
                    <a:ext uri="{9D8B030D-6E8A-4147-A177-3AD203B41FA5}">
                      <a16:colId xmlns:a16="http://schemas.microsoft.com/office/drawing/2014/main" val="20000"/>
                    </a:ext>
                  </a:extLst>
                </a:gridCol>
                <a:gridCol w="7152523">
                  <a:extLst>
                    <a:ext uri="{9D8B030D-6E8A-4147-A177-3AD203B41FA5}">
                      <a16:colId xmlns:a16="http://schemas.microsoft.com/office/drawing/2014/main" val="20001"/>
                    </a:ext>
                  </a:extLst>
                </a:gridCol>
              </a:tblGrid>
              <a:tr h="575211">
                <a:tc>
                  <a:txBody>
                    <a:bodyPr/>
                    <a:lstStyle/>
                    <a:p>
                      <a:pPr marL="0" marR="0">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Issue</a:t>
                      </a:r>
                    </a:p>
                  </a:txBody>
                  <a:tcPr marL="68580" marR="68580" marT="0" marB="0">
                    <a:solidFill>
                      <a:schemeClr val="bg2"/>
                    </a:solidFill>
                  </a:tcPr>
                </a:tc>
                <a:tc>
                  <a:txBody>
                    <a:bodyPr/>
                    <a:lstStyle/>
                    <a:p>
                      <a:pPr marL="0" marR="0" lvl="0" indent="0">
                        <a:lnSpc>
                          <a:spcPct val="105000"/>
                        </a:lnSpc>
                        <a:spcBef>
                          <a:spcPts val="0"/>
                        </a:spcBef>
                        <a:spcAft>
                          <a:spcPts val="0"/>
                        </a:spcAft>
                        <a:buFont typeface="Symbol" panose="05050102010706020507" pitchFamily="18" charset="2"/>
                        <a:buNone/>
                      </a:pPr>
                      <a:r>
                        <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Guiding</a:t>
                      </a:r>
                      <a:r>
                        <a:rPr lang="en-US" sz="2000" baseline="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 Principle</a:t>
                      </a:r>
                      <a:endPar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10000"/>
                  </a:ext>
                </a:extLst>
              </a:tr>
              <a:tr h="1298662">
                <a:tc>
                  <a:txBody>
                    <a:bodyPr/>
                    <a:lstStyle/>
                    <a:p>
                      <a:pPr marL="0" marR="0">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rPr>
                        <a:t>Verification of Results</a:t>
                      </a:r>
                      <a:endPar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Segoe UI Emoji" panose="020B0502040204020203" pitchFamily="34" charset="0"/>
                          <a:ea typeface="Segoe UI Emoji" panose="020B0502040204020203" pitchFamily="34" charset="0"/>
                        </a:rPr>
                        <a:t>Verification of results must be completed in time to inform IPFs (BCC 2)</a:t>
                      </a:r>
                    </a:p>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Segoe UI Emoji" panose="020B0502040204020203" pitchFamily="34" charset="0"/>
                          <a:ea typeface="Segoe UI Emoji" panose="020B0502040204020203" pitchFamily="34" charset="0"/>
                        </a:rPr>
                        <a:t>Therefore the verification will be done between October – December.</a:t>
                      </a:r>
                      <a:endParaRPr lang="en-US" sz="20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040247">
                <a:tc>
                  <a:txBody>
                    <a:bodyPr/>
                    <a:lstStyle/>
                    <a:p>
                      <a:pPr marL="0" marR="0">
                        <a:spcBef>
                          <a:spcPts val="0"/>
                        </a:spcBef>
                        <a:spcAft>
                          <a:spcPts val="0"/>
                        </a:spcAft>
                      </a:pPr>
                      <a:r>
                        <a:rPr lang="en-US" sz="2000">
                          <a:solidFill>
                            <a:schemeClr val="tx1"/>
                          </a:solidFill>
                          <a:effectLst/>
                          <a:latin typeface="Segoe UI Emoji" panose="020B0502040204020203" pitchFamily="34" charset="0"/>
                          <a:ea typeface="Segoe UI Emoji" panose="020B0502040204020203" pitchFamily="34" charset="0"/>
                        </a:rPr>
                        <a:t>IVA team</a:t>
                      </a:r>
                      <a:endParaRPr lang="en-US" sz="200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Segoe UI Emoji" panose="020B0502040204020203" pitchFamily="34" charset="0"/>
                          <a:ea typeface="Segoe UI Emoji" panose="020B0502040204020203" pitchFamily="34" charset="0"/>
                        </a:rPr>
                        <a:t>Firms contracted to conduct the LGMSD Assessment will be performing the IVA function as they are already in the field at the relevant time.</a:t>
                      </a:r>
                      <a:endParaRPr lang="en-US" sz="20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045163">
                <a:tc>
                  <a:txBody>
                    <a:bodyPr/>
                    <a:lstStyle/>
                    <a:p>
                      <a:pPr marL="0" marR="0">
                        <a:spcBef>
                          <a:spcPts val="0"/>
                        </a:spcBef>
                        <a:spcAft>
                          <a:spcPts val="0"/>
                        </a:spcAft>
                      </a:pPr>
                      <a:r>
                        <a:rPr lang="en-US" sz="2000">
                          <a:solidFill>
                            <a:schemeClr val="tx1"/>
                          </a:solidFill>
                          <a:effectLst/>
                          <a:latin typeface="Segoe UI Emoji" panose="020B0502040204020203" pitchFamily="34" charset="0"/>
                          <a:ea typeface="Segoe UI Emoji" panose="020B0502040204020203" pitchFamily="34" charset="0"/>
                        </a:rPr>
                        <a:t>Verification method</a:t>
                      </a:r>
                      <a:endParaRPr lang="en-US" sz="200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Segoe UI Emoji" panose="020B0502040204020203" pitchFamily="34" charset="0"/>
                          <a:ea typeface="Segoe UI Emoji" panose="020B0502040204020203" pitchFamily="34" charset="0"/>
                        </a:rPr>
                        <a:t>Review of reports produced by the LG team</a:t>
                      </a:r>
                    </a:p>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Segoe UI Emoji" panose="020B0502040204020203" pitchFamily="34" charset="0"/>
                          <a:ea typeface="Segoe UI Emoji" panose="020B0502040204020203" pitchFamily="34" charset="0"/>
                        </a:rPr>
                        <a:t>Sample facilities/entities</a:t>
                      </a:r>
                    </a:p>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Segoe UI Emoji" panose="020B0502040204020203" pitchFamily="34" charset="0"/>
                          <a:ea typeface="Segoe UI Emoji" panose="020B0502040204020203" pitchFamily="34" charset="0"/>
                        </a:rPr>
                        <a:t>Compare and review with original assessment report</a:t>
                      </a:r>
                      <a:endParaRPr lang="en-US" sz="20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306455">
                <a:tc>
                  <a:txBody>
                    <a:bodyPr/>
                    <a:lstStyle/>
                    <a:p>
                      <a:pPr marL="0" marR="0">
                        <a:spcBef>
                          <a:spcPts val="0"/>
                        </a:spcBef>
                        <a:spcAft>
                          <a:spcPts val="0"/>
                        </a:spcAft>
                      </a:pPr>
                      <a:r>
                        <a:rPr lang="en-US" sz="2000" dirty="0">
                          <a:solidFill>
                            <a:schemeClr val="tx1"/>
                          </a:solidFill>
                          <a:effectLst/>
                          <a:latin typeface="Segoe UI Emoji" panose="020B0502040204020203" pitchFamily="34" charset="0"/>
                          <a:ea typeface="Segoe UI Emoji" panose="020B0502040204020203" pitchFamily="34" charset="0"/>
                        </a:rPr>
                        <a:t>Compilation of the Report/Results</a:t>
                      </a:r>
                      <a:endParaRPr lang="en-US" sz="20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2000" dirty="0">
                          <a:effectLst/>
                          <a:latin typeface="Segoe UI Emoji" panose="020B0502040204020203" pitchFamily="34" charset="0"/>
                          <a:ea typeface="Segoe UI Emoji" panose="020B0502040204020203" pitchFamily="34" charset="0"/>
                        </a:rPr>
                        <a:t>IVA compiles the report and submits to OPM and copy to the respective MDAs with general findings on credibility of the report as well as special issues, cases with deviations in results, and narrative with explanation. </a:t>
                      </a:r>
                      <a:endParaRPr lang="en-US" sz="20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Slide Number Placeholder 15">
            <a:extLst>
              <a:ext uri="{FF2B5EF4-FFF2-40B4-BE49-F238E27FC236}">
                <a16:creationId xmlns:a16="http://schemas.microsoft.com/office/drawing/2014/main" id="{7624E9FA-99EA-D503-543D-349A4E638A72}"/>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lgn="r">
              <a:defRPr/>
            </a:pPr>
            <a:fld id="{DCD16BD3-268C-4B0D-BF59-745CE80B5251}" type="slidenum">
              <a:rPr lang="en-US" altLang="en-US" sz="2400" b="1" smtClean="0">
                <a:effectLst>
                  <a:outerShdw blurRad="38100" dist="38100" dir="2700000" algn="tl">
                    <a:srgbClr val="C0C0C0"/>
                  </a:outerShdw>
                </a:effectLst>
              </a:rPr>
              <a:pPr algn="r">
                <a:defRPr/>
              </a:pPr>
              <a:t>6</a:t>
            </a:fld>
            <a:endParaRPr lang="en-US" altLang="en-US" sz="2400" b="1" dirty="0">
              <a:effectLst>
                <a:outerShdw blurRad="38100" dist="38100" dir="2700000" algn="tl">
                  <a:srgbClr val="C0C0C0"/>
                </a:outerShdw>
              </a:effectLst>
            </a:endParaRPr>
          </a:p>
        </p:txBody>
      </p:sp>
    </p:spTree>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D3BA-607E-935D-2C49-3F60FF01C1E8}"/>
              </a:ext>
            </a:extLst>
          </p:cNvPr>
          <p:cNvSpPr>
            <a:spLocks noGrp="1"/>
          </p:cNvSpPr>
          <p:nvPr>
            <p:ph type="title"/>
          </p:nvPr>
        </p:nvSpPr>
        <p:spPr>
          <a:xfrm>
            <a:off x="0" y="0"/>
            <a:ext cx="9136063" cy="776288"/>
          </a:xfrm>
          <a:solidFill>
            <a:srgbClr val="FFC000"/>
          </a:solidFill>
        </p:spPr>
        <p:txBody>
          <a:bodyPr>
            <a:normAutofit fontScale="90000"/>
          </a:bodyPr>
          <a:lstStyle/>
          <a:p>
            <a:pPr algn="ctr" defTabSz="914377" eaLnBrk="1" fontAlgn="auto" hangingPunct="1">
              <a:spcAft>
                <a:spcPts val="0"/>
              </a:spcAft>
              <a:defRPr/>
            </a:pPr>
            <a:r>
              <a:rPr lang="en-GB" b="1" dirty="0">
                <a:solidFill>
                  <a:schemeClr val="tx1"/>
                </a:solidFill>
              </a:rPr>
              <a:t>	</a:t>
            </a:r>
            <a:br>
              <a:rPr lang="en-GB" b="1" dirty="0">
                <a:solidFill>
                  <a:schemeClr val="tx1"/>
                </a:solidFill>
              </a:rPr>
            </a:br>
            <a:r>
              <a:rPr lang="en-US" sz="3100" b="1" dirty="0">
                <a:solidFill>
                  <a:srgbClr val="002060"/>
                </a:solidFill>
                <a:effectLst>
                  <a:outerShdw blurRad="38100" dist="38100" dir="2700000" algn="tl">
                    <a:srgbClr val="000000">
                      <a:alpha val="43137"/>
                    </a:srgbClr>
                  </a:outerShdw>
                </a:effectLst>
                <a:latin typeface="Calibri body"/>
              </a:rPr>
              <a:t>Principles and scope for the design of the LLGPA system </a:t>
            </a:r>
            <a:r>
              <a:rPr lang="en-US" sz="3100" b="1" dirty="0" err="1">
                <a:solidFill>
                  <a:srgbClr val="002060"/>
                </a:solidFill>
                <a:effectLst>
                  <a:outerShdw blurRad="38100" dist="38100" dir="2700000" algn="tl">
                    <a:srgbClr val="000000">
                      <a:alpha val="43137"/>
                    </a:srgbClr>
                  </a:outerShdw>
                </a:effectLst>
                <a:latin typeface="Calibri body"/>
              </a:rPr>
              <a:t>cont</a:t>
            </a:r>
            <a:r>
              <a:rPr lang="en-US" sz="3100" b="1" dirty="0">
                <a:solidFill>
                  <a:srgbClr val="002060"/>
                </a:solidFill>
                <a:effectLst>
                  <a:outerShdw blurRad="38100" dist="38100" dir="2700000" algn="tl">
                    <a:srgbClr val="000000">
                      <a:alpha val="43137"/>
                    </a:srgbClr>
                  </a:outerShdw>
                </a:effectLst>
                <a:latin typeface="Calibri body"/>
              </a:rPr>
              <a:t>…</a:t>
            </a:r>
            <a:r>
              <a:rPr lang="en-US" sz="3100" b="1" dirty="0">
                <a:solidFill>
                  <a:srgbClr val="002060"/>
                </a:solidFill>
              </a:rPr>
              <a:t/>
            </a:r>
            <a:br>
              <a:rPr lang="en-US" sz="3100" b="1" dirty="0">
                <a:solidFill>
                  <a:srgbClr val="002060"/>
                </a:solidFill>
              </a:rPr>
            </a:br>
            <a:endParaRPr lang="en-US" sz="3100" b="1" dirty="0">
              <a:solidFill>
                <a:srgbClr val="002060"/>
              </a:solidFill>
            </a:endParaRPr>
          </a:p>
        </p:txBody>
      </p:sp>
      <p:pic>
        <p:nvPicPr>
          <p:cNvPr id="24579" name="Picture 7">
            <a:extLst>
              <a:ext uri="{FF2B5EF4-FFF2-40B4-BE49-F238E27FC236}">
                <a16:creationId xmlns:a16="http://schemas.microsoft.com/office/drawing/2014/main" id="{9248C3BF-B20D-9138-B3C7-4090A463B9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776288"/>
            <a:ext cx="9144000" cy="33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1" name="Content Placeholder 3">
            <a:extLst>
              <a:ext uri="{FF2B5EF4-FFF2-40B4-BE49-F238E27FC236}">
                <a16:creationId xmlns:a16="http://schemas.microsoft.com/office/drawing/2014/main" id="{65AF3907-8E8D-42A5-192E-12BAC0C186EA}"/>
              </a:ext>
            </a:extLst>
          </p:cNvPr>
          <p:cNvGraphicFramePr>
            <a:graphicFrameLocks/>
          </p:cNvGraphicFramePr>
          <p:nvPr/>
        </p:nvGraphicFramePr>
        <p:xfrm>
          <a:off x="84138" y="1219200"/>
          <a:ext cx="8991600" cy="4527822"/>
        </p:xfrm>
        <a:graphic>
          <a:graphicData uri="http://schemas.openxmlformats.org/drawingml/2006/table">
            <a:tbl>
              <a:tblPr firstRow="1" firstCol="1" bandRow="1">
                <a:tableStyleId>{5C22544A-7EE6-4342-B048-85BDC9FD1C3A}</a:tableStyleId>
              </a:tblPr>
              <a:tblGrid>
                <a:gridCol w="2143246">
                  <a:extLst>
                    <a:ext uri="{9D8B030D-6E8A-4147-A177-3AD203B41FA5}">
                      <a16:colId xmlns:a16="http://schemas.microsoft.com/office/drawing/2014/main" val="20000"/>
                    </a:ext>
                  </a:extLst>
                </a:gridCol>
                <a:gridCol w="6848354">
                  <a:extLst>
                    <a:ext uri="{9D8B030D-6E8A-4147-A177-3AD203B41FA5}">
                      <a16:colId xmlns:a16="http://schemas.microsoft.com/office/drawing/2014/main" val="20001"/>
                    </a:ext>
                  </a:extLst>
                </a:gridCol>
              </a:tblGrid>
              <a:tr h="289606">
                <a:tc>
                  <a:txBody>
                    <a:bodyPr/>
                    <a:lstStyle/>
                    <a:p>
                      <a:pPr marL="0" marR="0">
                        <a:spcBef>
                          <a:spcPts val="0"/>
                        </a:spcBef>
                        <a:spcAft>
                          <a:spcPts val="0"/>
                        </a:spcAft>
                      </a:pPr>
                      <a:r>
                        <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Issue</a:t>
                      </a:r>
                    </a:p>
                  </a:txBody>
                  <a:tcPr marL="68576" marR="68576" marT="0" marB="0">
                    <a:solidFill>
                      <a:schemeClr val="bg2"/>
                    </a:solidFill>
                  </a:tcPr>
                </a:tc>
                <a:tc>
                  <a:txBody>
                    <a:bodyPr/>
                    <a:lstStyle/>
                    <a:p>
                      <a:pPr marL="0" marR="0" lvl="0" indent="0">
                        <a:lnSpc>
                          <a:spcPct val="105000"/>
                        </a:lnSpc>
                        <a:spcBef>
                          <a:spcPts val="0"/>
                        </a:spcBef>
                        <a:spcAft>
                          <a:spcPts val="0"/>
                        </a:spcAft>
                        <a:buFont typeface="Symbol" panose="05050102010706020507" pitchFamily="18" charset="2"/>
                        <a:buNone/>
                      </a:pPr>
                      <a:r>
                        <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Guiding Principle</a:t>
                      </a:r>
                    </a:p>
                  </a:txBody>
                  <a:tcPr marL="68576" marR="68576" marT="0" marB="0">
                    <a:solidFill>
                      <a:schemeClr val="bg2"/>
                    </a:solidFill>
                  </a:tcPr>
                </a:tc>
                <a:extLst>
                  <a:ext uri="{0D108BD9-81ED-4DB2-BD59-A6C34878D82A}">
                    <a16:rowId xmlns:a16="http://schemas.microsoft.com/office/drawing/2014/main" val="10000"/>
                  </a:ext>
                </a:extLst>
              </a:tr>
              <a:tr h="868820">
                <a:tc>
                  <a:txBody>
                    <a:bodyPr/>
                    <a:lstStyle/>
                    <a:p>
                      <a:pPr marL="0" marR="0">
                        <a:spcBef>
                          <a:spcPts val="0"/>
                        </a:spcBef>
                        <a:spcAft>
                          <a:spcPts val="0"/>
                        </a:spcAft>
                      </a:pPr>
                      <a:r>
                        <a:rPr lang="en-US" sz="1900" dirty="0">
                          <a:solidFill>
                            <a:schemeClr val="tx1"/>
                          </a:solidFill>
                          <a:effectLst/>
                          <a:latin typeface="Segoe UI Emoji" panose="020B0502040204020203" pitchFamily="34" charset="0"/>
                          <a:ea typeface="Segoe UI Emoji" panose="020B0502040204020203" pitchFamily="34" charset="0"/>
                        </a:rPr>
                        <a:t>Review and reconciliation of Results</a:t>
                      </a:r>
                      <a:endPar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900" dirty="0">
                          <a:effectLst/>
                          <a:latin typeface="Segoe UI Emoji" panose="020B0502040204020203" pitchFamily="34" charset="0"/>
                          <a:ea typeface="Segoe UI Emoji" panose="020B0502040204020203" pitchFamily="34" charset="0"/>
                        </a:rPr>
                        <a:t>Joint review and reconciliation – District; IVA; under the oversight of OPM Task Force)</a:t>
                      </a:r>
                      <a:endParaRPr lang="en-US" sz="19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tc>
                <a:extLst>
                  <a:ext uri="{0D108BD9-81ED-4DB2-BD59-A6C34878D82A}">
                    <a16:rowId xmlns:a16="http://schemas.microsoft.com/office/drawing/2014/main" val="10001"/>
                  </a:ext>
                </a:extLst>
              </a:tr>
              <a:tr h="890921">
                <a:tc>
                  <a:txBody>
                    <a:bodyPr/>
                    <a:lstStyle/>
                    <a:p>
                      <a:pPr marL="0" marR="0">
                        <a:spcBef>
                          <a:spcPts val="0"/>
                        </a:spcBef>
                        <a:spcAft>
                          <a:spcPts val="0"/>
                        </a:spcAft>
                      </a:pPr>
                      <a:r>
                        <a:rPr lang="en-US" sz="1900" dirty="0">
                          <a:solidFill>
                            <a:schemeClr val="tx1"/>
                          </a:solidFill>
                          <a:effectLst/>
                          <a:latin typeface="Segoe UI Emoji" panose="020B0502040204020203" pitchFamily="34" charset="0"/>
                          <a:ea typeface="Segoe UI Emoji" panose="020B0502040204020203" pitchFamily="34" charset="0"/>
                        </a:rPr>
                        <a:t>Approval of Results </a:t>
                      </a:r>
                      <a:endPar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900" dirty="0">
                          <a:effectLst/>
                          <a:latin typeface="Segoe UI Emoji" panose="020B0502040204020203" pitchFamily="34" charset="0"/>
                          <a:ea typeface="Segoe UI Emoji" panose="020B0502040204020203" pitchFamily="34" charset="0"/>
                        </a:rPr>
                        <a:t>LGPA Task Force submits and presents to the FDTC what was agreed in the Task Force</a:t>
                      </a:r>
                    </a:p>
                    <a:p>
                      <a:pPr marL="342900" marR="0" lvl="0" indent="-342900">
                        <a:lnSpc>
                          <a:spcPct val="105000"/>
                        </a:lnSpc>
                        <a:spcBef>
                          <a:spcPts val="0"/>
                        </a:spcBef>
                        <a:spcAft>
                          <a:spcPts val="0"/>
                        </a:spcAft>
                        <a:buFont typeface="Symbol" panose="05050102010706020507" pitchFamily="18" charset="2"/>
                        <a:buChar char=""/>
                      </a:pPr>
                      <a:r>
                        <a:rPr lang="en-US" sz="1900" dirty="0">
                          <a:effectLst/>
                          <a:latin typeface="Segoe UI Emoji" panose="020B0502040204020203" pitchFamily="34" charset="0"/>
                          <a:ea typeface="Segoe UI Emoji" panose="020B0502040204020203" pitchFamily="34" charset="0"/>
                        </a:rPr>
                        <a:t>Approval by the FDTC</a:t>
                      </a:r>
                      <a:endParaRPr lang="en-US" sz="19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tc>
                <a:extLst>
                  <a:ext uri="{0D108BD9-81ED-4DB2-BD59-A6C34878D82A}">
                    <a16:rowId xmlns:a16="http://schemas.microsoft.com/office/drawing/2014/main" val="10002"/>
                  </a:ext>
                </a:extLst>
              </a:tr>
              <a:tr h="922660">
                <a:tc>
                  <a:txBody>
                    <a:bodyPr/>
                    <a:lstStyle/>
                    <a:p>
                      <a:pPr marL="0" marR="0">
                        <a:spcBef>
                          <a:spcPts val="0"/>
                        </a:spcBef>
                        <a:spcAft>
                          <a:spcPts val="0"/>
                        </a:spcAft>
                      </a:pPr>
                      <a:r>
                        <a:rPr lang="en-US" sz="1900" dirty="0">
                          <a:solidFill>
                            <a:schemeClr val="tx1"/>
                          </a:solidFill>
                          <a:effectLst/>
                          <a:latin typeface="Segoe UI Emoji" panose="020B0502040204020203" pitchFamily="34" charset="0"/>
                          <a:ea typeface="Segoe UI Emoji" panose="020B0502040204020203" pitchFamily="34" charset="0"/>
                        </a:rPr>
                        <a:t>Grants to be impacted on</a:t>
                      </a:r>
                      <a:endPar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900" dirty="0">
                          <a:effectLst/>
                          <a:latin typeface="Segoe UI Emoji" panose="020B0502040204020203" pitchFamily="34" charset="0"/>
                          <a:ea typeface="Segoe UI Emoji" panose="020B0502040204020203" pitchFamily="34" charset="0"/>
                        </a:rPr>
                        <a:t>Part of the LLG DDEG (for each category within each LG)</a:t>
                      </a:r>
                    </a:p>
                    <a:p>
                      <a:pPr marL="342900" marR="0" lvl="0" indent="-342900">
                        <a:lnSpc>
                          <a:spcPct val="105000"/>
                        </a:lnSpc>
                        <a:spcBef>
                          <a:spcPts val="0"/>
                        </a:spcBef>
                        <a:spcAft>
                          <a:spcPts val="0"/>
                        </a:spcAft>
                        <a:buFont typeface="Symbol" panose="05050102010706020507" pitchFamily="18" charset="2"/>
                        <a:buChar char=""/>
                      </a:pPr>
                      <a:r>
                        <a:rPr lang="en-US" sz="1900" dirty="0">
                          <a:effectLst/>
                          <a:latin typeface="Segoe UI Emoji" panose="020B0502040204020203" pitchFamily="34" charset="0"/>
                          <a:ea typeface="Segoe UI Emoji" panose="020B0502040204020203" pitchFamily="34" charset="0"/>
                        </a:rPr>
                        <a:t>Quality and comprehensiveness of the LG’s performance in the  LLGPA will impact on the size of the LG DDEG as well. </a:t>
                      </a:r>
                      <a:endParaRPr lang="en-US" sz="19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tc>
                <a:extLst>
                  <a:ext uri="{0D108BD9-81ED-4DB2-BD59-A6C34878D82A}">
                    <a16:rowId xmlns:a16="http://schemas.microsoft.com/office/drawing/2014/main" val="10003"/>
                  </a:ext>
                </a:extLst>
              </a:tr>
              <a:tr h="586834">
                <a:tc>
                  <a:txBody>
                    <a:bodyPr/>
                    <a:lstStyle/>
                    <a:p>
                      <a:pPr marL="0" marR="0">
                        <a:spcBef>
                          <a:spcPts val="0"/>
                        </a:spcBef>
                        <a:spcAft>
                          <a:spcPts val="0"/>
                        </a:spcAft>
                      </a:pPr>
                      <a:r>
                        <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Dissemination</a:t>
                      </a:r>
                      <a:r>
                        <a:rPr lang="en-US" sz="1900" baseline="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rPr>
                        <a:t> of results</a:t>
                      </a:r>
                      <a:endPar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solidFill>
                      <a:schemeClr val="bg2"/>
                    </a:solidFill>
                  </a:tcPr>
                </a:tc>
                <a:tc>
                  <a:txBody>
                    <a:bodyPr/>
                    <a:lstStyle/>
                    <a:p>
                      <a:pPr marL="342900" marR="0" lvl="0" indent="-342900" algn="l" defTabSz="914377" rtl="0" eaLnBrk="1" fontAlgn="auto" latinLnBrk="0" hangingPunct="1">
                        <a:lnSpc>
                          <a:spcPct val="105000"/>
                        </a:lnSpc>
                        <a:spcBef>
                          <a:spcPts val="0"/>
                        </a:spcBef>
                        <a:spcAft>
                          <a:spcPts val="0"/>
                        </a:spcAft>
                        <a:buClrTx/>
                        <a:buSzTx/>
                        <a:buFont typeface="Symbol" panose="05050102010706020507" pitchFamily="18" charset="2"/>
                        <a:buChar char=""/>
                        <a:tabLst/>
                        <a:defRPr/>
                      </a:pPr>
                      <a:r>
                        <a:rPr lang="en-US" sz="1900" dirty="0">
                          <a:effectLst/>
                          <a:latin typeface="Segoe UI Emoji" panose="020B0502040204020203" pitchFamily="34" charset="0"/>
                          <a:ea typeface="Segoe UI Emoji" panose="020B0502040204020203" pitchFamily="34" charset="0"/>
                          <a:cs typeface="Times New Roman" panose="02020603050405020304" pitchFamily="18" charset="0"/>
                        </a:rPr>
                        <a:t>OPM</a:t>
                      </a:r>
                      <a:r>
                        <a:rPr lang="en-US" sz="1900" baseline="0" dirty="0">
                          <a:effectLst/>
                          <a:latin typeface="Segoe UI Emoji" panose="020B0502040204020203" pitchFamily="34" charset="0"/>
                          <a:ea typeface="Segoe UI Emoji" panose="020B0502040204020203" pitchFamily="34" charset="0"/>
                          <a:cs typeface="Times New Roman" panose="02020603050405020304" pitchFamily="18" charset="0"/>
                        </a:rPr>
                        <a:t> disseminates at National level and LG level</a:t>
                      </a:r>
                      <a:endParaRPr lang="en-US" sz="1900" dirty="0">
                        <a:effectLst/>
                        <a:latin typeface="Segoe UI Emoji" panose="020B0502040204020203" pitchFamily="34" charset="0"/>
                        <a:ea typeface="Segoe UI Emoji" panose="020B0502040204020203" pitchFamily="34" charset="0"/>
                        <a:cs typeface="Times New Roman" panose="02020603050405020304" pitchFamily="18" charset="0"/>
                      </a:endParaRPr>
                    </a:p>
                    <a:p>
                      <a:pPr marL="342900" marR="0" lvl="0" indent="-342900">
                        <a:lnSpc>
                          <a:spcPct val="105000"/>
                        </a:lnSpc>
                        <a:spcBef>
                          <a:spcPts val="0"/>
                        </a:spcBef>
                        <a:spcAft>
                          <a:spcPts val="0"/>
                        </a:spcAft>
                        <a:buFont typeface="Symbol" panose="05050102010706020507" pitchFamily="18" charset="2"/>
                        <a:buChar char=""/>
                      </a:pPr>
                      <a:r>
                        <a:rPr lang="en-US" sz="1900" dirty="0">
                          <a:effectLst/>
                          <a:latin typeface="Segoe UI Emoji" panose="020B0502040204020203" pitchFamily="34" charset="0"/>
                          <a:ea typeface="Segoe UI Emoji" panose="020B0502040204020203" pitchFamily="34" charset="0"/>
                          <a:cs typeface="Times New Roman" panose="02020603050405020304" pitchFamily="18" charset="0"/>
                        </a:rPr>
                        <a:t>The LGs disseminate results to all LLGs</a:t>
                      </a:r>
                    </a:p>
                  </a:txBody>
                  <a:tcPr marL="68576" marR="68576" marT="0" marB="0"/>
                </a:tc>
                <a:extLst>
                  <a:ext uri="{0D108BD9-81ED-4DB2-BD59-A6C34878D82A}">
                    <a16:rowId xmlns:a16="http://schemas.microsoft.com/office/drawing/2014/main" val="10004"/>
                  </a:ext>
                </a:extLst>
              </a:tr>
              <a:tr h="890921">
                <a:tc>
                  <a:txBody>
                    <a:bodyPr/>
                    <a:lstStyle/>
                    <a:p>
                      <a:pPr marL="0" marR="0">
                        <a:spcBef>
                          <a:spcPts val="0"/>
                        </a:spcBef>
                        <a:spcAft>
                          <a:spcPts val="0"/>
                        </a:spcAft>
                      </a:pPr>
                      <a:r>
                        <a:rPr lang="en-US" sz="1900" dirty="0">
                          <a:solidFill>
                            <a:schemeClr val="tx1"/>
                          </a:solidFill>
                          <a:effectLst/>
                          <a:latin typeface="Segoe UI Emoji" panose="020B0502040204020203" pitchFamily="34" charset="0"/>
                          <a:ea typeface="Segoe UI Emoji" panose="020B0502040204020203" pitchFamily="34" charset="0"/>
                        </a:rPr>
                        <a:t>Performance Improvement support</a:t>
                      </a:r>
                      <a:endParaRPr lang="en-US" sz="1900" dirty="0">
                        <a:solidFill>
                          <a:schemeClr val="tx1"/>
                        </a:solidFill>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solidFill>
                      <a:schemeClr val="bg2"/>
                    </a:solidFill>
                  </a:tcPr>
                </a:tc>
                <a:tc>
                  <a:txBody>
                    <a:bodyPr/>
                    <a:lstStyle/>
                    <a:p>
                      <a:pPr marL="342900" marR="0" lvl="0" indent="-342900">
                        <a:lnSpc>
                          <a:spcPct val="105000"/>
                        </a:lnSpc>
                        <a:spcBef>
                          <a:spcPts val="0"/>
                        </a:spcBef>
                        <a:spcAft>
                          <a:spcPts val="0"/>
                        </a:spcAft>
                        <a:buFont typeface="Symbol" panose="05050102010706020507" pitchFamily="18" charset="2"/>
                        <a:buChar char=""/>
                      </a:pPr>
                      <a:r>
                        <a:rPr lang="en-US" sz="1900" dirty="0">
                          <a:effectLst/>
                          <a:latin typeface="Segoe UI Emoji" panose="020B0502040204020203" pitchFamily="34" charset="0"/>
                          <a:ea typeface="Segoe UI Emoji" panose="020B0502040204020203" pitchFamily="34" charset="0"/>
                        </a:rPr>
                        <a:t>The LLG performance assessment results will guide the LGs to develop and implement customized Performance Improvement Plans for all LLGs annually</a:t>
                      </a:r>
                      <a:endParaRPr lang="en-US" sz="1900" dirty="0">
                        <a:effectLst/>
                        <a:latin typeface="Segoe UI Emoji" panose="020B0502040204020203" pitchFamily="34" charset="0"/>
                        <a:ea typeface="Segoe UI Emoji" panose="020B0502040204020203" pitchFamily="34" charset="0"/>
                        <a:cs typeface="Times New Roman" panose="02020603050405020304" pitchFamily="18" charset="0"/>
                      </a:endParaRPr>
                    </a:p>
                  </a:txBody>
                  <a:tcPr marL="68576" marR="68576" marT="0" marB="0"/>
                </a:tc>
                <a:extLst>
                  <a:ext uri="{0D108BD9-81ED-4DB2-BD59-A6C34878D82A}">
                    <a16:rowId xmlns:a16="http://schemas.microsoft.com/office/drawing/2014/main" val="10005"/>
                  </a:ext>
                </a:extLst>
              </a:tr>
            </a:tbl>
          </a:graphicData>
        </a:graphic>
      </p:graphicFrame>
      <p:sp>
        <p:nvSpPr>
          <p:cNvPr id="6" name="Slide Number Placeholder 15">
            <a:extLst>
              <a:ext uri="{FF2B5EF4-FFF2-40B4-BE49-F238E27FC236}">
                <a16:creationId xmlns:a16="http://schemas.microsoft.com/office/drawing/2014/main" id="{B8512870-DC3B-A1AF-69C8-20EBCF6E9B89}"/>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lgn="r">
              <a:defRPr/>
            </a:pPr>
            <a:fld id="{855181A6-E94C-435D-9CD5-2DDC77715493}" type="slidenum">
              <a:rPr lang="en-US" altLang="en-US" sz="2400" b="1" smtClean="0">
                <a:effectLst>
                  <a:outerShdw blurRad="38100" dist="38100" dir="2700000" algn="tl">
                    <a:srgbClr val="C0C0C0"/>
                  </a:outerShdw>
                </a:effectLst>
              </a:rPr>
              <a:pPr algn="r">
                <a:defRPr/>
              </a:pPr>
              <a:t>7</a:t>
            </a:fld>
            <a:endParaRPr lang="en-US" altLang="en-US" sz="2400" b="1" dirty="0">
              <a:effectLst>
                <a:outerShdw blurRad="38100" dist="38100" dir="2700000" algn="tl">
                  <a:srgbClr val="C0C0C0"/>
                </a:outerShdw>
              </a:effectLst>
            </a:endParaRPr>
          </a:p>
        </p:txBody>
      </p:sp>
    </p:spTree>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4C92B-65F2-7050-E93C-7CE482C816F4}"/>
              </a:ext>
            </a:extLst>
          </p:cNvPr>
          <p:cNvSpPr>
            <a:spLocks noGrp="1"/>
          </p:cNvSpPr>
          <p:nvPr>
            <p:ph type="title"/>
          </p:nvPr>
        </p:nvSpPr>
        <p:spPr>
          <a:xfrm>
            <a:off x="0" y="152400"/>
            <a:ext cx="9144000" cy="533400"/>
          </a:xfrm>
          <a:solidFill>
            <a:srgbClr val="FFC000"/>
          </a:solidFill>
        </p:spPr>
        <p:txBody>
          <a:bodyPr>
            <a:noAutofit/>
          </a:bodyPr>
          <a:lstStyle/>
          <a:p>
            <a:pPr algn="ctr" eaLnBrk="1" hangingPunct="1">
              <a:defRPr/>
            </a:pPr>
            <a:r>
              <a:rPr lang="en-GB" sz="2800" b="1" dirty="0">
                <a:solidFill>
                  <a:schemeClr val="tx1"/>
                </a:solidFill>
              </a:rPr>
              <a:t>	</a:t>
            </a:r>
            <a:br>
              <a:rPr lang="en-GB" sz="2800" b="1" dirty="0">
                <a:solidFill>
                  <a:schemeClr val="tx1"/>
                </a:solidFill>
              </a:rPr>
            </a:br>
            <a:r>
              <a:rPr lang="en-US" sz="2800" b="1" dirty="0">
                <a:solidFill>
                  <a:srgbClr val="002060"/>
                </a:solidFill>
                <a:latin typeface="+mn-lt"/>
              </a:rPr>
              <a:t>Overview of the Indicators Assessed</a:t>
            </a:r>
            <a:r>
              <a:rPr lang="en-US" sz="2000" b="1" dirty="0">
                <a:solidFill>
                  <a:srgbClr val="002060"/>
                </a:solidFill>
              </a:rPr>
              <a:t/>
            </a:r>
            <a:br>
              <a:rPr lang="en-US" sz="2000" b="1" dirty="0">
                <a:solidFill>
                  <a:srgbClr val="002060"/>
                </a:solidFill>
              </a:rPr>
            </a:br>
            <a:endParaRPr lang="en-US" sz="2000" b="1" dirty="0">
              <a:solidFill>
                <a:srgbClr val="002060"/>
              </a:solidFill>
            </a:endParaRPr>
          </a:p>
        </p:txBody>
      </p:sp>
      <p:pic>
        <p:nvPicPr>
          <p:cNvPr id="39942" name="Picture 7">
            <a:extLst>
              <a:ext uri="{FF2B5EF4-FFF2-40B4-BE49-F238E27FC236}">
                <a16:creationId xmlns:a16="http://schemas.microsoft.com/office/drawing/2014/main" id="{7AB58849-E911-4E2F-1152-49CB2372F166}"/>
              </a:ext>
            </a:extLst>
          </p:cNvPr>
          <p:cNvPicPr>
            <a:picLocks noChangeAspect="1" noChangeArrowheads="1"/>
          </p:cNvPicPr>
          <p:nvPr/>
        </p:nvPicPr>
        <p:blipFill>
          <a:blip r:embed="rId2"/>
          <a:srcRect/>
          <a:stretch>
            <a:fillRect/>
          </a:stretch>
        </p:blipFill>
        <p:spPr bwMode="auto">
          <a:xfrm>
            <a:off x="38100" y="685800"/>
            <a:ext cx="8991600" cy="4078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8" name="Content Placeholder 4">
            <a:extLst>
              <a:ext uri="{FF2B5EF4-FFF2-40B4-BE49-F238E27FC236}">
                <a16:creationId xmlns:a16="http://schemas.microsoft.com/office/drawing/2014/main" id="{48F70415-970A-13B5-102D-1263A1C46787}"/>
              </a:ext>
            </a:extLst>
          </p:cNvPr>
          <p:cNvGraphicFramePr>
            <a:graphicFrameLocks/>
          </p:cNvGraphicFramePr>
          <p:nvPr/>
        </p:nvGraphicFramePr>
        <p:xfrm>
          <a:off x="109538" y="1219200"/>
          <a:ext cx="8915400" cy="5105405"/>
        </p:xfrm>
        <a:graphic>
          <a:graphicData uri="http://schemas.openxmlformats.org/drawingml/2006/table">
            <a:tbl>
              <a:tblPr firstRow="1" bandRow="1">
                <a:tableStyleId>{5C22544A-7EE6-4342-B048-85BDC9FD1C3A}</a:tableStyleId>
              </a:tblPr>
              <a:tblGrid>
                <a:gridCol w="7471947">
                  <a:extLst>
                    <a:ext uri="{9D8B030D-6E8A-4147-A177-3AD203B41FA5}">
                      <a16:colId xmlns:a16="http://schemas.microsoft.com/office/drawing/2014/main" val="20000"/>
                    </a:ext>
                  </a:extLst>
                </a:gridCol>
                <a:gridCol w="1443453">
                  <a:extLst>
                    <a:ext uri="{9D8B030D-6E8A-4147-A177-3AD203B41FA5}">
                      <a16:colId xmlns:a16="http://schemas.microsoft.com/office/drawing/2014/main" val="20001"/>
                    </a:ext>
                  </a:extLst>
                </a:gridCol>
              </a:tblGrid>
              <a:tr h="358420">
                <a:tc>
                  <a:txBody>
                    <a:bodyPr/>
                    <a:lstStyle/>
                    <a:p>
                      <a:r>
                        <a:rPr lang="en-US" sz="1800" b="1" dirty="0">
                          <a:solidFill>
                            <a:schemeClr val="tx1"/>
                          </a:solidFill>
                          <a:latin typeface="+mn-lt"/>
                        </a:rPr>
                        <a:t>Performance</a:t>
                      </a:r>
                      <a:r>
                        <a:rPr lang="en-US" sz="1800" b="1" baseline="0" dirty="0">
                          <a:solidFill>
                            <a:schemeClr val="tx1"/>
                          </a:solidFill>
                          <a:latin typeface="+mn-lt"/>
                        </a:rPr>
                        <a:t> Area</a:t>
                      </a:r>
                      <a:endParaRPr lang="en-US" sz="1800" b="1" dirty="0">
                        <a:solidFill>
                          <a:schemeClr val="tx1"/>
                        </a:solidFill>
                        <a:latin typeface="+mn-lt"/>
                      </a:endParaRP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1" baseline="0" dirty="0">
                          <a:solidFill>
                            <a:schemeClr val="tx1"/>
                          </a:solidFill>
                          <a:latin typeface="+mn-lt"/>
                        </a:rPr>
                        <a:t>Score</a:t>
                      </a:r>
                      <a:endParaRPr lang="en-US" sz="1800" b="1" dirty="0">
                        <a:solidFill>
                          <a:schemeClr val="tx1"/>
                        </a:solidFill>
                        <a:latin typeface="+mn-lt"/>
                      </a:endParaRP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Functionality of Parish Administrative Structures</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4459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Planning and Budgeting</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2"/>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Own Source Revenue Mobilization and Administration</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6</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3"/>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Financial Management</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4"/>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Human Resources Management for Improved Service Delivery</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12</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5"/>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Implementation and Execution</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7</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6"/>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Environmental and Social Safeguards</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5</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7"/>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Basic (Pre &amp; Primary) Education Services Management</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8"/>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Primary Health Care Services Management</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9"/>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Water &amp; Environment Services Management  </a:t>
                      </a:r>
                      <a:r>
                        <a:rPr lang="en-US" sz="1800" b="1" i="1" kern="1200" dirty="0">
                          <a:solidFill>
                            <a:schemeClr val="tx1"/>
                          </a:solidFill>
                          <a:effectLst/>
                          <a:latin typeface="+mn-lt"/>
                          <a:ea typeface="+mn-ea"/>
                          <a:cs typeface="+mn-cs"/>
                        </a:rPr>
                        <a:t>(Note: For S/Cs only)</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10"/>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Urban Planning and Management </a:t>
                      </a:r>
                      <a:r>
                        <a:rPr lang="en-US" sz="1800" b="1" i="1" kern="1200" dirty="0">
                          <a:solidFill>
                            <a:schemeClr val="tx1"/>
                          </a:solidFill>
                          <a:effectLst/>
                          <a:latin typeface="+mn-lt"/>
                          <a:ea typeface="+mn-ea"/>
                          <a:cs typeface="+mn-cs"/>
                        </a:rPr>
                        <a:t>(Note: For TCs/Divisions only)</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11"/>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Production Services Management</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12"/>
                  </a:ext>
                </a:extLst>
              </a:tr>
              <a:tr h="358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effectLst/>
                          <a:latin typeface="+mn-lt"/>
                          <a:ea typeface="+mn-ea"/>
                          <a:cs typeface="+mn-cs"/>
                        </a:rPr>
                        <a:t>Total</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800" b="0" dirty="0">
                          <a:solidFill>
                            <a:schemeClr val="tx1"/>
                          </a:solidFill>
                          <a:latin typeface="+mn-lt"/>
                        </a:rPr>
                        <a:t>100</a:t>
                      </a:r>
                    </a:p>
                  </a:txBody>
                  <a:tcPr marL="68574" marR="68574" marT="34273" marB="3427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13"/>
                  </a:ext>
                </a:extLst>
              </a:tr>
            </a:tbl>
          </a:graphicData>
        </a:graphic>
      </p:graphicFrame>
      <p:sp>
        <p:nvSpPr>
          <p:cNvPr id="6" name="Slide Number Placeholder 15">
            <a:extLst>
              <a:ext uri="{FF2B5EF4-FFF2-40B4-BE49-F238E27FC236}">
                <a16:creationId xmlns:a16="http://schemas.microsoft.com/office/drawing/2014/main" id="{360AEB8C-74BD-C222-DBC4-D3045E47B82C}"/>
              </a:ext>
            </a:extLst>
          </p:cNvPr>
          <p:cNvSpPr>
            <a:spLocks noGrp="1"/>
          </p:cNvSpPr>
          <p:nvPr>
            <p:ph type="sldNum" sz="quarter" idx="12"/>
          </p:nvPr>
        </p:nvSpPr>
        <p:spPr>
          <a:xfrm>
            <a:off x="7772400" y="6324600"/>
            <a:ext cx="1160463" cy="428625"/>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lgn="r">
              <a:defRPr/>
            </a:pPr>
            <a:fld id="{55C14B6A-57C4-45B4-B1F2-5EBF415233EA}" type="slidenum">
              <a:rPr lang="en-US" altLang="en-US" sz="2400" b="1" smtClean="0">
                <a:effectLst>
                  <a:outerShdw blurRad="38100" dist="38100" dir="2700000" algn="tl">
                    <a:srgbClr val="C0C0C0"/>
                  </a:outerShdw>
                </a:effectLst>
              </a:rPr>
              <a:pPr algn="r">
                <a:defRPr/>
              </a:pPr>
              <a:t>8</a:t>
            </a:fld>
            <a:endParaRPr lang="en-US" altLang="en-US" sz="2400" b="1" dirty="0">
              <a:effectLst>
                <a:outerShdw blurRad="38100" dist="38100" dir="2700000" algn="tl">
                  <a:srgbClr val="C0C0C0"/>
                </a:outerShdw>
              </a:effectLst>
            </a:endParaRPr>
          </a:p>
        </p:txBody>
      </p:sp>
    </p:spTree>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D295C-0483-91B1-8ADC-F7E0264213FC}"/>
              </a:ext>
            </a:extLst>
          </p:cNvPr>
          <p:cNvSpPr>
            <a:spLocks noGrp="1"/>
          </p:cNvSpPr>
          <p:nvPr>
            <p:ph type="title"/>
          </p:nvPr>
        </p:nvSpPr>
        <p:spPr>
          <a:xfrm>
            <a:off x="0" y="152400"/>
            <a:ext cx="9144000" cy="533400"/>
          </a:xfrm>
          <a:solidFill>
            <a:srgbClr val="FFC000"/>
          </a:solidFill>
        </p:spPr>
        <p:txBody>
          <a:bodyPr>
            <a:noAutofit/>
          </a:bodyPr>
          <a:lstStyle/>
          <a:p>
            <a:pPr algn="ctr" eaLnBrk="1" hangingPunct="1">
              <a:defRPr/>
            </a:pPr>
            <a:r>
              <a:rPr lang="en-GB" sz="2800" b="1" dirty="0">
                <a:solidFill>
                  <a:schemeClr val="tx1"/>
                </a:solidFill>
              </a:rPr>
              <a:t>	</a:t>
            </a:r>
            <a:br>
              <a:rPr lang="en-GB" sz="2800" b="1" dirty="0">
                <a:solidFill>
                  <a:schemeClr val="tx1"/>
                </a:solidFill>
              </a:rPr>
            </a:br>
            <a:r>
              <a:rPr lang="en-US" sz="2800" b="1" dirty="0">
                <a:solidFill>
                  <a:srgbClr val="002060"/>
                </a:solidFill>
                <a:latin typeface="+mn-lt"/>
              </a:rPr>
              <a:t>RESULTS FOR LLG ASSESSMENT 2022</a:t>
            </a:r>
            <a:r>
              <a:rPr lang="en-US" sz="2000" b="1" dirty="0">
                <a:solidFill>
                  <a:srgbClr val="002060"/>
                </a:solidFill>
              </a:rPr>
              <a:t/>
            </a:r>
            <a:br>
              <a:rPr lang="en-US" sz="2000" b="1" dirty="0">
                <a:solidFill>
                  <a:srgbClr val="002060"/>
                </a:solidFill>
              </a:rPr>
            </a:br>
            <a:endParaRPr lang="en-US" sz="2000" b="1" dirty="0">
              <a:solidFill>
                <a:srgbClr val="002060"/>
              </a:solidFill>
            </a:endParaRPr>
          </a:p>
        </p:txBody>
      </p:sp>
      <p:pic>
        <p:nvPicPr>
          <p:cNvPr id="39942" name="Picture 7">
            <a:extLst>
              <a:ext uri="{FF2B5EF4-FFF2-40B4-BE49-F238E27FC236}">
                <a16:creationId xmlns:a16="http://schemas.microsoft.com/office/drawing/2014/main" id="{9B4DCF04-C5E4-5857-0410-C72326502455}"/>
              </a:ext>
            </a:extLst>
          </p:cNvPr>
          <p:cNvPicPr>
            <a:picLocks noChangeAspect="1" noChangeArrowheads="1"/>
          </p:cNvPicPr>
          <p:nvPr/>
        </p:nvPicPr>
        <p:blipFill>
          <a:blip r:embed="rId2"/>
          <a:srcRect/>
          <a:stretch>
            <a:fillRect/>
          </a:stretch>
        </p:blipFill>
        <p:spPr bwMode="auto">
          <a:xfrm>
            <a:off x="38100" y="685800"/>
            <a:ext cx="8991600" cy="428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Slide Number Placeholder 15">
            <a:extLst>
              <a:ext uri="{FF2B5EF4-FFF2-40B4-BE49-F238E27FC236}">
                <a16:creationId xmlns:a16="http://schemas.microsoft.com/office/drawing/2014/main" id="{CFBAD32B-52A8-DB82-06C3-83F564632442}"/>
              </a:ext>
            </a:extLst>
          </p:cNvPr>
          <p:cNvSpPr>
            <a:spLocks noGrp="1"/>
          </p:cNvSpPr>
          <p:nvPr>
            <p:ph type="sldNum" sz="quarter" idx="12"/>
          </p:nvPr>
        </p:nvSpPr>
        <p:spPr>
          <a:xfrm>
            <a:off x="8458200" y="6545554"/>
            <a:ext cx="398463" cy="304800"/>
          </a:xfrm>
          <a:solidFill>
            <a:srgbClr val="92D050"/>
          </a:solidFill>
        </p:spPr>
        <p:txBody>
          <a:bodyPr/>
          <a:lstStyle>
            <a:lvl1pPr defTabSz="257175">
              <a:defRPr>
                <a:solidFill>
                  <a:schemeClr val="tx1"/>
                </a:solidFill>
                <a:latin typeface="Calibri" panose="020F0502020204030204" pitchFamily="34" charset="0"/>
              </a:defRPr>
            </a:lvl1pPr>
            <a:lvl2pPr marL="557213" indent="-214313" defTabSz="257175">
              <a:defRPr>
                <a:solidFill>
                  <a:schemeClr val="tx1"/>
                </a:solidFill>
                <a:latin typeface="Calibri" panose="020F0502020204030204" pitchFamily="34" charset="0"/>
              </a:defRPr>
            </a:lvl2pPr>
            <a:lvl3pPr marL="857250" indent="-171450" defTabSz="257175">
              <a:defRPr>
                <a:solidFill>
                  <a:schemeClr val="tx1"/>
                </a:solidFill>
                <a:latin typeface="Calibri" panose="020F0502020204030204" pitchFamily="34" charset="0"/>
              </a:defRPr>
            </a:lvl3pPr>
            <a:lvl4pPr marL="1200150" indent="-171450" defTabSz="257175">
              <a:defRPr>
                <a:solidFill>
                  <a:schemeClr val="tx1"/>
                </a:solidFill>
                <a:latin typeface="Calibri" panose="020F0502020204030204" pitchFamily="34" charset="0"/>
              </a:defRPr>
            </a:lvl4pPr>
            <a:lvl5pPr marL="1543050" indent="-171450" defTabSz="257175">
              <a:defRPr>
                <a:solidFill>
                  <a:schemeClr val="tx1"/>
                </a:solidFill>
                <a:latin typeface="Calibri" panose="020F0502020204030204" pitchFamily="34" charset="0"/>
              </a:defRPr>
            </a:lvl5pPr>
            <a:lvl6pPr marL="2000250" indent="-171450" defTabSz="257175" eaLnBrk="0" fontAlgn="base" hangingPunct="0">
              <a:spcBef>
                <a:spcPct val="0"/>
              </a:spcBef>
              <a:spcAft>
                <a:spcPct val="0"/>
              </a:spcAft>
              <a:defRPr>
                <a:solidFill>
                  <a:schemeClr val="tx1"/>
                </a:solidFill>
                <a:latin typeface="Calibri" panose="020F0502020204030204" pitchFamily="34" charset="0"/>
              </a:defRPr>
            </a:lvl6pPr>
            <a:lvl7pPr marL="2457450" indent="-171450" defTabSz="257175" eaLnBrk="0" fontAlgn="base" hangingPunct="0">
              <a:spcBef>
                <a:spcPct val="0"/>
              </a:spcBef>
              <a:spcAft>
                <a:spcPct val="0"/>
              </a:spcAft>
              <a:defRPr>
                <a:solidFill>
                  <a:schemeClr val="tx1"/>
                </a:solidFill>
                <a:latin typeface="Calibri" panose="020F0502020204030204" pitchFamily="34" charset="0"/>
              </a:defRPr>
            </a:lvl7pPr>
            <a:lvl8pPr marL="2914650" indent="-171450" defTabSz="257175" eaLnBrk="0" fontAlgn="base" hangingPunct="0">
              <a:spcBef>
                <a:spcPct val="0"/>
              </a:spcBef>
              <a:spcAft>
                <a:spcPct val="0"/>
              </a:spcAft>
              <a:defRPr>
                <a:solidFill>
                  <a:schemeClr val="tx1"/>
                </a:solidFill>
                <a:latin typeface="Calibri" panose="020F0502020204030204" pitchFamily="34" charset="0"/>
              </a:defRPr>
            </a:lvl8pPr>
            <a:lvl9pPr marL="3371850" indent="-171450" defTabSz="257175" eaLnBrk="0" fontAlgn="base" hangingPunct="0">
              <a:spcBef>
                <a:spcPct val="0"/>
              </a:spcBef>
              <a:spcAft>
                <a:spcPct val="0"/>
              </a:spcAft>
              <a:defRPr>
                <a:solidFill>
                  <a:schemeClr val="tx1"/>
                </a:solidFill>
                <a:latin typeface="Calibri" panose="020F0502020204030204" pitchFamily="34" charset="0"/>
              </a:defRPr>
            </a:lvl9pPr>
          </a:lstStyle>
          <a:p>
            <a:pPr algn="r">
              <a:defRPr/>
            </a:pPr>
            <a:fld id="{84B51A63-1A38-48F0-8763-7950D68A0F2B}" type="slidenum">
              <a:rPr lang="en-US" altLang="en-US" sz="2400" b="1" smtClean="0">
                <a:effectLst>
                  <a:outerShdw blurRad="38100" dist="38100" dir="2700000" algn="tl">
                    <a:srgbClr val="C0C0C0"/>
                  </a:outerShdw>
                </a:effectLst>
              </a:rPr>
              <a:pPr algn="r">
                <a:defRPr/>
              </a:pPr>
              <a:t>9</a:t>
            </a:fld>
            <a:endParaRPr lang="en-US" altLang="en-US" sz="2400" b="1" dirty="0">
              <a:effectLst>
                <a:outerShdw blurRad="38100" dist="38100" dir="2700000" algn="tl">
                  <a:srgbClr val="C0C0C0"/>
                </a:outerShdw>
              </a:effectLst>
            </a:endParaRPr>
          </a:p>
        </p:txBody>
      </p:sp>
      <p:graphicFrame>
        <p:nvGraphicFramePr>
          <p:cNvPr id="7" name="Content Placeholder 4">
            <a:extLst>
              <a:ext uri="{FF2B5EF4-FFF2-40B4-BE49-F238E27FC236}">
                <a16:creationId xmlns:a16="http://schemas.microsoft.com/office/drawing/2014/main" id="{7E65C91F-7952-5A3D-4B90-CC13D0DE47E4}"/>
              </a:ext>
            </a:extLst>
          </p:cNvPr>
          <p:cNvGraphicFramePr>
            <a:graphicFrameLocks/>
          </p:cNvGraphicFramePr>
          <p:nvPr>
            <p:extLst>
              <p:ext uri="{D42A27DB-BD31-4B8C-83A1-F6EECF244321}">
                <p14:modId xmlns:p14="http://schemas.microsoft.com/office/powerpoint/2010/main" val="36792913"/>
              </p:ext>
            </p:extLst>
          </p:nvPr>
        </p:nvGraphicFramePr>
        <p:xfrm>
          <a:off x="169863" y="1524000"/>
          <a:ext cx="8686800" cy="3702820"/>
        </p:xfrm>
        <a:graphic>
          <a:graphicData uri="http://schemas.openxmlformats.org/drawingml/2006/table">
            <a:tbl>
              <a:tblPr firstRow="1" bandRow="1">
                <a:tableStyleId>{5C22544A-7EE6-4342-B048-85BDC9FD1C3A}</a:tableStyleId>
              </a:tblPr>
              <a:tblGrid>
                <a:gridCol w="744537">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914400">
                  <a:extLst>
                    <a:ext uri="{9D8B030D-6E8A-4147-A177-3AD203B41FA5}">
                      <a16:colId xmlns:a16="http://schemas.microsoft.com/office/drawing/2014/main" val="3088955772"/>
                    </a:ext>
                  </a:extLst>
                </a:gridCol>
                <a:gridCol w="1993401">
                  <a:extLst>
                    <a:ext uri="{9D8B030D-6E8A-4147-A177-3AD203B41FA5}">
                      <a16:colId xmlns:a16="http://schemas.microsoft.com/office/drawing/2014/main" val="1652345196"/>
                    </a:ext>
                  </a:extLst>
                </a:gridCol>
                <a:gridCol w="1529262">
                  <a:extLst>
                    <a:ext uri="{9D8B030D-6E8A-4147-A177-3AD203B41FA5}">
                      <a16:colId xmlns:a16="http://schemas.microsoft.com/office/drawing/2014/main" val="1376830911"/>
                    </a:ext>
                  </a:extLst>
                </a:gridCol>
              </a:tblGrid>
              <a:tr h="313918">
                <a:tc>
                  <a:txBody>
                    <a:bodyPr/>
                    <a:lstStyle/>
                    <a:p>
                      <a:pPr algn="ctr"/>
                      <a:r>
                        <a:rPr lang="en-US" sz="1800" b="1" dirty="0" smtClean="0">
                          <a:solidFill>
                            <a:schemeClr val="tx1"/>
                          </a:solidFill>
                          <a:latin typeface="+mn-lt"/>
                        </a:rPr>
                        <a:t>RANK</a:t>
                      </a:r>
                      <a:endParaRPr lang="en-US" sz="1800" b="1" dirty="0">
                        <a:solidFill>
                          <a:schemeClr val="tx1"/>
                        </a:solidFill>
                        <a:latin typeface="+mn-lt"/>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algn="ctr" defTabSz="914377" rtl="0" eaLnBrk="1" latinLnBrk="0" hangingPunct="1"/>
                      <a:r>
                        <a:rPr lang="en-US" sz="1800" b="1" kern="1200" dirty="0" smtClean="0">
                          <a:solidFill>
                            <a:schemeClr val="tx1"/>
                          </a:solidFill>
                          <a:latin typeface="+mn-lt"/>
                          <a:ea typeface="+mn-ea"/>
                          <a:cs typeface="+mn-cs"/>
                        </a:rPr>
                        <a:t>LLG</a:t>
                      </a:r>
                      <a:endParaRPr lang="en-US" sz="1800" b="1" kern="1200" dirty="0">
                        <a:solidFill>
                          <a:schemeClr val="tx1"/>
                        </a:solidFill>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914377" rtl="0" eaLnBrk="1" latinLnBrk="0" hangingPunct="1"/>
                      <a:r>
                        <a:rPr lang="en-US" sz="1800" b="1" kern="1200" dirty="0" smtClean="0">
                          <a:solidFill>
                            <a:schemeClr val="tx1"/>
                          </a:solidFill>
                          <a:latin typeface="+mn-lt"/>
                          <a:ea typeface="+mn-ea"/>
                          <a:cs typeface="+mn-cs"/>
                        </a:rPr>
                        <a:t>SCORE </a:t>
                      </a:r>
                      <a:r>
                        <a:rPr lang="en-US" sz="1800" b="1" kern="1200" dirty="0">
                          <a:solidFill>
                            <a:schemeClr val="tx1"/>
                          </a:solidFill>
                          <a:latin typeface="+mn-lt"/>
                          <a:ea typeface="+mn-ea"/>
                          <a:cs typeface="+mn-cs"/>
                        </a:rPr>
                        <a:t>2022 </a:t>
                      </a: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1800" b="1" dirty="0" smtClean="0">
                          <a:solidFill>
                            <a:schemeClr val="tx1"/>
                          </a:solidFill>
                          <a:latin typeface="+mn-lt"/>
                        </a:rPr>
                        <a:t>RANK</a:t>
                      </a:r>
                      <a:endParaRPr lang="en-US" sz="1800" b="1" dirty="0">
                        <a:solidFill>
                          <a:schemeClr val="tx1"/>
                        </a:solidFill>
                        <a:latin typeface="+mn-lt"/>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algn="ctr" defTabSz="914377" rtl="0" eaLnBrk="1" latinLnBrk="0" hangingPunct="1"/>
                      <a:r>
                        <a:rPr lang="en-US" sz="1800" b="1" kern="1200" dirty="0">
                          <a:solidFill>
                            <a:schemeClr val="tx1"/>
                          </a:solidFill>
                          <a:latin typeface="+mn-lt"/>
                          <a:ea typeface="+mn-ea"/>
                          <a:cs typeface="+mn-cs"/>
                        </a:rPr>
                        <a:t>LLG</a:t>
                      </a: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algn="ctr" defTabSz="914377" rtl="0" eaLnBrk="1" latinLnBrk="0" hangingPunct="1"/>
                      <a:r>
                        <a:rPr lang="en-US" sz="1800" b="1" kern="1200" dirty="0" smtClean="0">
                          <a:solidFill>
                            <a:schemeClr val="tx1"/>
                          </a:solidFill>
                          <a:latin typeface="+mn-lt"/>
                          <a:ea typeface="+mn-ea"/>
                          <a:cs typeface="+mn-cs"/>
                        </a:rPr>
                        <a:t>SCORE </a:t>
                      </a:r>
                      <a:r>
                        <a:rPr lang="en-US" sz="1800" b="1" kern="1200" dirty="0">
                          <a:solidFill>
                            <a:schemeClr val="tx1"/>
                          </a:solidFill>
                          <a:latin typeface="+mn-lt"/>
                          <a:ea typeface="+mn-ea"/>
                          <a:cs typeface="+mn-cs"/>
                        </a:rPr>
                        <a:t>2022 </a:t>
                      </a: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1</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Kalongo</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smtClean="0">
                          <a:solidFill>
                            <a:schemeClr val="tx1"/>
                          </a:solidFill>
                          <a:effectLst/>
                          <a:latin typeface="+mn-lt"/>
                          <a:ea typeface="+mn-ea"/>
                          <a:cs typeface="+mn-cs"/>
                        </a:rPr>
                        <a:t>80%</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9</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2000" b="0" kern="1200" dirty="0" err="1" smtClean="0">
                          <a:solidFill>
                            <a:srgbClr val="FF0000"/>
                          </a:solidFill>
                          <a:effectLst/>
                          <a:latin typeface="+mn-lt"/>
                          <a:ea typeface="+mn-ea"/>
                          <a:cs typeface="+mn-cs"/>
                        </a:rPr>
                        <a:t>Lwabiyata</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i="0" kern="1200" dirty="0" smtClean="0">
                          <a:solidFill>
                            <a:schemeClr val="tx1"/>
                          </a:solidFill>
                          <a:effectLst/>
                          <a:latin typeface="+mn-lt"/>
                          <a:ea typeface="+mn-ea"/>
                          <a:cs typeface="+mn-cs"/>
                        </a:rPr>
                        <a:t>43%</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070086667"/>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2</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Kakooge</a:t>
                      </a:r>
                      <a:r>
                        <a:rPr lang="en-US" sz="2000" b="0" kern="1200" dirty="0" smtClean="0">
                          <a:solidFill>
                            <a:srgbClr val="FF0000"/>
                          </a:solidFill>
                          <a:effectLst/>
                          <a:latin typeface="+mn-lt"/>
                          <a:ea typeface="+mn-ea"/>
                          <a:cs typeface="+mn-cs"/>
                        </a:rPr>
                        <a:t> T/C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smtClean="0">
                          <a:solidFill>
                            <a:schemeClr val="tx1"/>
                          </a:solidFill>
                          <a:effectLst/>
                          <a:latin typeface="+mn-lt"/>
                          <a:ea typeface="+mn-ea"/>
                          <a:cs typeface="+mn-cs"/>
                        </a:rPr>
                        <a:t>78%</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10</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l" defTabSz="914377"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Wabinyonyi</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i="0" kern="1200" dirty="0" smtClean="0">
                          <a:solidFill>
                            <a:schemeClr val="tx1"/>
                          </a:solidFill>
                          <a:effectLst/>
                          <a:latin typeface="+mn-lt"/>
                          <a:ea typeface="+mn-ea"/>
                          <a:cs typeface="+mn-cs"/>
                        </a:rPr>
                        <a:t>40%</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920646493"/>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3</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Kalungi</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smtClean="0">
                          <a:solidFill>
                            <a:schemeClr val="tx1"/>
                          </a:solidFill>
                          <a:effectLst/>
                          <a:latin typeface="+mn-lt"/>
                          <a:ea typeface="+mn-ea"/>
                          <a:cs typeface="+mn-cs"/>
                        </a:rPr>
                        <a:t>74%</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11</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Katuugo</a:t>
                      </a:r>
                      <a:r>
                        <a:rPr lang="en-US" sz="2000" b="0" kern="1200" dirty="0" smtClean="0">
                          <a:solidFill>
                            <a:srgbClr val="FF0000"/>
                          </a:solidFill>
                          <a:effectLst/>
                          <a:latin typeface="+mn-lt"/>
                          <a:ea typeface="+mn-ea"/>
                          <a:cs typeface="+mn-cs"/>
                        </a:rPr>
                        <a:t> T/C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smtClean="0">
                          <a:solidFill>
                            <a:schemeClr val="tx1"/>
                          </a:solidFill>
                          <a:effectLst/>
                          <a:latin typeface="+mn-lt"/>
                          <a:ea typeface="+mn-ea"/>
                          <a:cs typeface="+mn-cs"/>
                        </a:rPr>
                        <a:t>0% </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650062078"/>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3</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Nabisweera</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smtClean="0">
                          <a:solidFill>
                            <a:schemeClr val="tx1"/>
                          </a:solidFill>
                          <a:effectLst/>
                          <a:latin typeface="+mn-lt"/>
                          <a:ea typeface="+mn-ea"/>
                          <a:cs typeface="+mn-cs"/>
                        </a:rPr>
                        <a:t>74%</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11</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2000" b="0" kern="1200" dirty="0" err="1" smtClean="0">
                          <a:solidFill>
                            <a:srgbClr val="FF0000"/>
                          </a:solidFill>
                          <a:effectLst/>
                          <a:latin typeface="+mn-lt"/>
                          <a:ea typeface="+mn-ea"/>
                          <a:cs typeface="+mn-cs"/>
                        </a:rPr>
                        <a:t>Kazwama</a:t>
                      </a:r>
                      <a:r>
                        <a:rPr lang="en-US" sz="2000" b="0" kern="1200" dirty="0" smtClean="0">
                          <a:solidFill>
                            <a:srgbClr val="FF0000"/>
                          </a:solidFill>
                          <a:effectLst/>
                          <a:latin typeface="+mn-lt"/>
                          <a:ea typeface="+mn-ea"/>
                          <a:cs typeface="+mn-cs"/>
                        </a:rPr>
                        <a:t> T/C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i="0" kern="1200" dirty="0" smtClean="0">
                          <a:solidFill>
                            <a:schemeClr val="tx1"/>
                          </a:solidFill>
                          <a:effectLst/>
                          <a:latin typeface="+mn-lt"/>
                          <a:ea typeface="+mn-ea"/>
                          <a:cs typeface="+mn-cs"/>
                        </a:rPr>
                        <a:t>0%</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77594679"/>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4</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Nakitoma</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sz="2000" b="0" i="0" kern="1200" dirty="0" smtClean="0">
                          <a:solidFill>
                            <a:schemeClr val="tx1"/>
                          </a:solidFill>
                          <a:effectLst/>
                          <a:latin typeface="+mn-lt"/>
                          <a:ea typeface="+mn-ea"/>
                          <a:cs typeface="+mn-cs"/>
                        </a:rPr>
                        <a:t>73%</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11</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2000" b="0" kern="1200" dirty="0" err="1" smtClean="0">
                          <a:solidFill>
                            <a:srgbClr val="FF0000"/>
                          </a:solidFill>
                          <a:effectLst/>
                          <a:latin typeface="+mn-lt"/>
                          <a:ea typeface="+mn-ea"/>
                          <a:cs typeface="+mn-cs"/>
                        </a:rPr>
                        <a:t>Lwampanga</a:t>
                      </a:r>
                      <a:r>
                        <a:rPr lang="en-US" sz="2000" b="0" kern="1200" dirty="0" smtClean="0">
                          <a:solidFill>
                            <a:srgbClr val="FF0000"/>
                          </a:solidFill>
                          <a:effectLst/>
                          <a:latin typeface="+mn-lt"/>
                          <a:ea typeface="+mn-ea"/>
                          <a:cs typeface="+mn-cs"/>
                        </a:rPr>
                        <a:t> T/C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i="0" kern="1200" dirty="0" smtClean="0">
                          <a:solidFill>
                            <a:schemeClr val="tx1"/>
                          </a:solidFill>
                          <a:effectLst/>
                          <a:latin typeface="+mn-lt"/>
                          <a:ea typeface="+mn-ea"/>
                          <a:cs typeface="+mn-cs"/>
                        </a:rPr>
                        <a:t>0%</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37859045"/>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5</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2000" b="0" kern="1200" dirty="0" smtClean="0">
                          <a:solidFill>
                            <a:srgbClr val="FF0000"/>
                          </a:solidFill>
                          <a:effectLst/>
                          <a:latin typeface="+mn-lt"/>
                          <a:ea typeface="+mn-ea"/>
                          <a:cs typeface="+mn-cs"/>
                        </a:rPr>
                        <a:t>Nakasongola T/C</a:t>
                      </a: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sz="2000" b="0" i="0" kern="1200" dirty="0" smtClean="0">
                          <a:solidFill>
                            <a:schemeClr val="tx1"/>
                          </a:solidFill>
                          <a:effectLst/>
                          <a:latin typeface="+mn-lt"/>
                          <a:ea typeface="+mn-ea"/>
                          <a:cs typeface="+mn-cs"/>
                        </a:rPr>
                        <a:t>70%</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11</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Mayirikiti</a:t>
                      </a:r>
                      <a:r>
                        <a:rPr lang="en-US" sz="2000" b="0" kern="1200" dirty="0" smtClean="0">
                          <a:solidFill>
                            <a:srgbClr val="FF0000"/>
                          </a:solidFill>
                          <a:effectLst/>
                          <a:latin typeface="+mn-lt"/>
                          <a:ea typeface="+mn-ea"/>
                          <a:cs typeface="+mn-cs"/>
                        </a:rPr>
                        <a:t> T/C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smtClean="0">
                          <a:solidFill>
                            <a:schemeClr val="tx1"/>
                          </a:solidFill>
                          <a:effectLst/>
                          <a:latin typeface="+mn-lt"/>
                          <a:ea typeface="+mn-ea"/>
                          <a:cs typeface="+mn-cs"/>
                        </a:rPr>
                        <a:t>0%</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91493223"/>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6</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Kakooge</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smtClean="0">
                          <a:solidFill>
                            <a:schemeClr val="tx1"/>
                          </a:solidFill>
                          <a:effectLst/>
                          <a:latin typeface="+mn-lt"/>
                          <a:ea typeface="+mn-ea"/>
                          <a:cs typeface="+mn-cs"/>
                        </a:rPr>
                        <a:t>68%</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n-US"/>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397404360"/>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7</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2000" b="0" kern="1200" dirty="0" err="1" smtClean="0">
                          <a:solidFill>
                            <a:srgbClr val="FF0000"/>
                          </a:solidFill>
                          <a:effectLst/>
                          <a:latin typeface="+mn-lt"/>
                          <a:ea typeface="+mn-ea"/>
                          <a:cs typeface="+mn-cs"/>
                        </a:rPr>
                        <a:t>Lwampanga</a:t>
                      </a:r>
                      <a:r>
                        <a:rPr lang="en-US" sz="2000" b="0" kern="1200" dirty="0" smtClean="0">
                          <a:solidFill>
                            <a:srgbClr val="FF0000"/>
                          </a:solidFill>
                          <a:effectLst/>
                          <a:latin typeface="+mn-lt"/>
                          <a:ea typeface="+mn-ea"/>
                          <a:cs typeface="+mn-cs"/>
                        </a:rPr>
                        <a:t> S/C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sz="2000" b="0" i="0" kern="1200" dirty="0" smtClean="0">
                          <a:solidFill>
                            <a:schemeClr val="tx1"/>
                          </a:solidFill>
                          <a:effectLst/>
                          <a:latin typeface="+mn-lt"/>
                          <a:ea typeface="+mn-ea"/>
                          <a:cs typeface="+mn-cs"/>
                        </a:rPr>
                        <a:t>67%</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n-US"/>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70904643"/>
                  </a:ext>
                </a:extLst>
              </a:tr>
              <a:tr h="3418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1" kern="1200" dirty="0" smtClean="0">
                          <a:solidFill>
                            <a:schemeClr val="tx1"/>
                          </a:solidFill>
                          <a:effectLst/>
                          <a:latin typeface="Arial Black" panose="020B0A04020102020204" pitchFamily="34" charset="0"/>
                          <a:ea typeface="+mn-ea"/>
                          <a:cs typeface="+mn-cs"/>
                        </a:rPr>
                        <a:t>8</a:t>
                      </a: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2000" b="0" kern="1200" dirty="0" err="1" smtClean="0">
                          <a:solidFill>
                            <a:srgbClr val="FF0000"/>
                          </a:solidFill>
                          <a:effectLst/>
                          <a:latin typeface="+mn-lt"/>
                          <a:ea typeface="+mn-ea"/>
                          <a:cs typeface="+mn-cs"/>
                        </a:rPr>
                        <a:t>Migeera</a:t>
                      </a:r>
                      <a:r>
                        <a:rPr lang="en-US" sz="2000" b="0" kern="1200" dirty="0" smtClean="0">
                          <a:solidFill>
                            <a:srgbClr val="FF0000"/>
                          </a:solidFill>
                          <a:effectLst/>
                          <a:latin typeface="+mn-lt"/>
                          <a:ea typeface="+mn-ea"/>
                          <a:cs typeface="+mn-cs"/>
                        </a:rPr>
                        <a:t> T/C</a:t>
                      </a:r>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sz="2000" b="0" i="0" kern="1200" dirty="0" smtClean="0">
                          <a:solidFill>
                            <a:schemeClr val="tx1"/>
                          </a:solidFill>
                          <a:effectLst/>
                          <a:latin typeface="+mn-lt"/>
                          <a:ea typeface="+mn-ea"/>
                          <a:cs typeface="+mn-cs"/>
                        </a:rPr>
                        <a:t>58%</a:t>
                      </a:r>
                      <a:endParaRPr lang="en-US" sz="2000" b="0" i="0" kern="1200" dirty="0">
                        <a:solidFill>
                          <a:schemeClr val="tx1"/>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i="1" kern="1200" dirty="0">
                        <a:solidFill>
                          <a:schemeClr val="tx1"/>
                        </a:solidFill>
                        <a:effectLst/>
                        <a:latin typeface="Arial Black" panose="020B0A04020102020204" pitchFamily="34" charset="0"/>
                        <a:ea typeface="+mn-ea"/>
                        <a:cs typeface="+mn-cs"/>
                      </a:endParaRPr>
                    </a:p>
                  </a:txBody>
                  <a:tcPr marL="68587" marR="68587" marT="34265" marB="342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lang="en-US" sz="2000" b="0" kern="1200" dirty="0">
                        <a:solidFill>
                          <a:srgbClr val="FF0000"/>
                        </a:solidFill>
                        <a:effectLst/>
                        <a:latin typeface="+mn-lt"/>
                        <a:ea typeface="+mn-ea"/>
                        <a:cs typeface="+mn-cs"/>
                      </a:endParaRPr>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endParaRPr lang="en-US" dirty="0"/>
                    </a:p>
                  </a:txBody>
                  <a:tcPr marL="68587" marR="68587" marT="34265" marB="342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013778390"/>
                  </a:ext>
                </a:extLst>
              </a:tr>
            </a:tbl>
          </a:graphicData>
        </a:graphic>
      </p:graphicFrame>
    </p:spTree>
  </p:cSld>
  <p:clrMapOvr>
    <a:masterClrMapping/>
  </p:clrMapOvr>
  <p:transition spd="med">
    <p:pull/>
  </p:transition>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44880</TotalTime>
  <Words>943</Words>
  <Application>Microsoft Office PowerPoint</Application>
  <PresentationFormat>On-screen Show (4:3)</PresentationFormat>
  <Paragraphs>197</Paragraphs>
  <Slides>11</Slides>
  <Notes>0</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11</vt:i4>
      </vt:variant>
    </vt:vector>
  </HeadingPairs>
  <TitlesOfParts>
    <vt:vector size="26" baseType="lpstr">
      <vt:lpstr>Arial</vt:lpstr>
      <vt:lpstr>Arial Black</vt:lpstr>
      <vt:lpstr>Calibri</vt:lpstr>
      <vt:lpstr>Calibri body</vt:lpstr>
      <vt:lpstr>Calibri Light</vt:lpstr>
      <vt:lpstr>Century Gothic</vt:lpstr>
      <vt:lpstr>Segoe UI Emoji</vt:lpstr>
      <vt:lpstr>Symbol</vt:lpstr>
      <vt:lpstr>Times New Roman</vt:lpstr>
      <vt:lpstr>Tw Cen MT</vt:lpstr>
      <vt:lpstr>Tw Cen MT Condensed</vt:lpstr>
      <vt:lpstr>Wingdings 3</vt:lpstr>
      <vt:lpstr>Office Theme</vt:lpstr>
      <vt:lpstr>Integral</vt:lpstr>
      <vt:lpstr>1_Office Theme</vt:lpstr>
      <vt:lpstr>PowerPoint Presentation</vt:lpstr>
      <vt:lpstr>PRESENTATION OUTLINE </vt:lpstr>
      <vt:lpstr>THE ASSESSMENT FRAMEWORK</vt:lpstr>
      <vt:lpstr>Objectives of the LLG Performance Assessment</vt:lpstr>
      <vt:lpstr>Principles and scope for the design of the LLGPA system</vt:lpstr>
      <vt:lpstr>  Principles and scope for the design of the LLGPA system cont… </vt:lpstr>
      <vt:lpstr>  Principles and scope for the design of the LLGPA system cont… </vt:lpstr>
      <vt:lpstr>  Overview of the Indicators Assessed </vt:lpstr>
      <vt:lpstr>  RESULTS FOR LLG ASSESSMENT 2022 </vt:lpstr>
      <vt:lpstr>  RESULTS FOR LLG ASSESSMENT 2022 </vt:lpstr>
      <vt:lpstr>Next Steps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in Economic Infrastructure and Competitiveness Clusters</dc:title>
  <dc:creator>main</dc:creator>
  <cp:lastModifiedBy>Joseph Muserero</cp:lastModifiedBy>
  <cp:revision>2284</cp:revision>
  <cp:lastPrinted>2021-11-23T09:27:12Z</cp:lastPrinted>
  <dcterms:created xsi:type="dcterms:W3CDTF">2011-11-21T08:19:27Z</dcterms:created>
  <dcterms:modified xsi:type="dcterms:W3CDTF">2023-08-13T12:25:51Z</dcterms:modified>
</cp:coreProperties>
</file>